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 id="2147483695" r:id="rId2"/>
    <p:sldMasterId id="2147483696" r:id="rId3"/>
    <p:sldMasterId id="2147483697" r:id="rId4"/>
  </p:sldMasterIdLst>
  <p:notesMasterIdLst>
    <p:notesMasterId r:id="rId25"/>
  </p:notesMasterIdLst>
  <p:sldIdLst>
    <p:sldId id="256"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3" r:id="rId18"/>
    <p:sldId id="274" r:id="rId19"/>
    <p:sldId id="275" r:id="rId20"/>
    <p:sldId id="277" r:id="rId21"/>
    <p:sldId id="276" r:id="rId22"/>
    <p:sldId id="278" r:id="rId23"/>
    <p:sldId id="279" r:id="rId24"/>
  </p:sldIdLst>
  <p:sldSz cx="7772400" cy="10058400"/>
  <p:notesSz cx="6858000" cy="9144000"/>
  <p:embeddedFontLst>
    <p:embeddedFont>
      <p:font typeface="Helvetica Neue" panose="02000503000000020004" pitchFamily="2"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Light" panose="020B06060305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B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8"/>
    <p:restoredTop sz="94692"/>
  </p:normalViewPr>
  <p:slideViewPr>
    <p:cSldViewPr snapToGrid="0" snapToObjects="1">
      <p:cViewPr varScale="1">
        <p:scale>
          <a:sx n="72" d="100"/>
          <a:sy n="72" d="100"/>
        </p:scale>
        <p:origin x="17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dd260ecd2_0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9dd260ecd2_0_55: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c24cf9085_0_3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c24cf908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dd260ecd2_0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9dd260ecd2_0_75: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dd260ecd2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dd260ecd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45bde9993_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a45bde9993_0_5: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45bde9993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45bde99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dd260ecd2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9dd260ecd2_0_80: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3577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005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cfc2a9a8d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cfc2a9a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564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c24cf9085_0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c24cf908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8d8c850c25_0_33: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c24cf9085_0_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9c24cf908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62fb0d8af8_0_0: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64b864f3db_0_1: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1e537952f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1e53795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9"/>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199"/>
            </a:lvl1pPr>
            <a:lvl2pPr lvl="1" algn="ctr">
              <a:spcBef>
                <a:spcPts val="0"/>
              </a:spcBef>
              <a:spcAft>
                <a:spcPts val="0"/>
              </a:spcAft>
              <a:buSzPts val="5200"/>
              <a:buNone/>
              <a:defRPr sz="5199"/>
            </a:lvl2pPr>
            <a:lvl3pPr lvl="2" algn="ctr">
              <a:spcBef>
                <a:spcPts val="0"/>
              </a:spcBef>
              <a:spcAft>
                <a:spcPts val="0"/>
              </a:spcAft>
              <a:buSzPts val="5200"/>
              <a:buNone/>
              <a:defRPr sz="5199"/>
            </a:lvl3pPr>
            <a:lvl4pPr lvl="3" algn="ctr">
              <a:spcBef>
                <a:spcPts val="0"/>
              </a:spcBef>
              <a:spcAft>
                <a:spcPts val="0"/>
              </a:spcAft>
              <a:buSzPts val="5200"/>
              <a:buNone/>
              <a:defRPr sz="5199"/>
            </a:lvl4pPr>
            <a:lvl5pPr lvl="4" algn="ctr">
              <a:spcBef>
                <a:spcPts val="0"/>
              </a:spcBef>
              <a:spcAft>
                <a:spcPts val="0"/>
              </a:spcAft>
              <a:buSzPts val="5200"/>
              <a:buNone/>
              <a:defRPr sz="5199"/>
            </a:lvl5pPr>
            <a:lvl6pPr lvl="5" algn="ctr">
              <a:spcBef>
                <a:spcPts val="0"/>
              </a:spcBef>
              <a:spcAft>
                <a:spcPts val="0"/>
              </a:spcAft>
              <a:buSzPts val="5200"/>
              <a:buNone/>
              <a:defRPr sz="5199"/>
            </a:lvl6pPr>
            <a:lvl7pPr lvl="6" algn="ctr">
              <a:spcBef>
                <a:spcPts val="0"/>
              </a:spcBef>
              <a:spcAft>
                <a:spcPts val="0"/>
              </a:spcAft>
              <a:buSzPts val="5200"/>
              <a:buNone/>
              <a:defRPr sz="5199"/>
            </a:lvl7pPr>
            <a:lvl8pPr lvl="7" algn="ctr">
              <a:spcBef>
                <a:spcPts val="0"/>
              </a:spcBef>
              <a:spcAft>
                <a:spcPts val="0"/>
              </a:spcAft>
              <a:buSzPts val="5200"/>
              <a:buNone/>
              <a:defRPr sz="5199"/>
            </a:lvl8pPr>
            <a:lvl9pPr lvl="8" algn="ctr">
              <a:spcBef>
                <a:spcPts val="0"/>
              </a:spcBef>
              <a:spcAft>
                <a:spcPts val="0"/>
              </a:spcAft>
              <a:buSzPts val="5200"/>
              <a:buNone/>
              <a:defRPr sz="5199"/>
            </a:lvl9pPr>
          </a:lstStyle>
          <a:p>
            <a:endParaRPr/>
          </a:p>
        </p:txBody>
      </p:sp>
      <p:sp>
        <p:nvSpPr>
          <p:cNvPr id="11" name="Google Shape;11;p2"/>
          <p:cNvSpPr txBox="1">
            <a:spLocks noGrp="1"/>
          </p:cNvSpPr>
          <p:nvPr>
            <p:ph type="subTitle" idx="1"/>
          </p:nvPr>
        </p:nvSpPr>
        <p:spPr>
          <a:xfrm>
            <a:off x="264945" y="5542290"/>
            <a:ext cx="7242600" cy="1550101"/>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799"/>
            </a:lvl1pPr>
            <a:lvl2pPr lvl="1" algn="ctr">
              <a:lnSpc>
                <a:spcPct val="100000"/>
              </a:lnSpc>
              <a:spcBef>
                <a:spcPts val="0"/>
              </a:spcBef>
              <a:spcAft>
                <a:spcPts val="0"/>
              </a:spcAft>
              <a:buSzPts val="2800"/>
              <a:buNone/>
              <a:defRPr sz="2799"/>
            </a:lvl2pPr>
            <a:lvl3pPr lvl="2" algn="ctr">
              <a:lnSpc>
                <a:spcPct val="100000"/>
              </a:lnSpc>
              <a:spcBef>
                <a:spcPts val="0"/>
              </a:spcBef>
              <a:spcAft>
                <a:spcPts val="0"/>
              </a:spcAft>
              <a:buSzPts val="2800"/>
              <a:buNone/>
              <a:defRPr sz="2799"/>
            </a:lvl3pPr>
            <a:lvl4pPr lvl="3" algn="ctr">
              <a:lnSpc>
                <a:spcPct val="100000"/>
              </a:lnSpc>
              <a:spcBef>
                <a:spcPts val="0"/>
              </a:spcBef>
              <a:spcAft>
                <a:spcPts val="0"/>
              </a:spcAft>
              <a:buSzPts val="2800"/>
              <a:buNone/>
              <a:defRPr sz="2799"/>
            </a:lvl4pPr>
            <a:lvl5pPr lvl="4" algn="ctr">
              <a:lnSpc>
                <a:spcPct val="100000"/>
              </a:lnSpc>
              <a:spcBef>
                <a:spcPts val="0"/>
              </a:spcBef>
              <a:spcAft>
                <a:spcPts val="0"/>
              </a:spcAft>
              <a:buSzPts val="2800"/>
              <a:buNone/>
              <a:defRPr sz="2799"/>
            </a:lvl5pPr>
            <a:lvl6pPr lvl="5" algn="ctr">
              <a:lnSpc>
                <a:spcPct val="100000"/>
              </a:lnSpc>
              <a:spcBef>
                <a:spcPts val="0"/>
              </a:spcBef>
              <a:spcAft>
                <a:spcPts val="0"/>
              </a:spcAft>
              <a:buSzPts val="2800"/>
              <a:buNone/>
              <a:defRPr sz="2799"/>
            </a:lvl6pPr>
            <a:lvl7pPr lvl="6" algn="ctr">
              <a:lnSpc>
                <a:spcPct val="100000"/>
              </a:lnSpc>
              <a:spcBef>
                <a:spcPts val="0"/>
              </a:spcBef>
              <a:spcAft>
                <a:spcPts val="0"/>
              </a:spcAft>
              <a:buSzPts val="2800"/>
              <a:buNone/>
              <a:defRPr sz="2799"/>
            </a:lvl7pPr>
            <a:lvl8pPr lvl="7" algn="ctr">
              <a:lnSpc>
                <a:spcPct val="100000"/>
              </a:lnSpc>
              <a:spcBef>
                <a:spcPts val="0"/>
              </a:spcBef>
              <a:spcAft>
                <a:spcPts val="0"/>
              </a:spcAft>
              <a:buSzPts val="2800"/>
              <a:buNone/>
              <a:defRPr sz="2799"/>
            </a:lvl8pPr>
            <a:lvl9pPr lvl="8" algn="ctr">
              <a:lnSpc>
                <a:spcPct val="100000"/>
              </a:lnSpc>
              <a:spcBef>
                <a:spcPts val="0"/>
              </a:spcBef>
              <a:spcAft>
                <a:spcPts val="0"/>
              </a:spcAft>
              <a:buSzPts val="2800"/>
              <a:buNone/>
              <a:defRPr sz="2799"/>
            </a:lvl9pPr>
          </a:lstStyle>
          <a:p>
            <a:endParaRPr/>
          </a:p>
        </p:txBody>
      </p:sp>
      <p:sp>
        <p:nvSpPr>
          <p:cNvPr id="12" name="Google Shape;12;p2"/>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90"/>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1999"/>
            </a:lvl1pPr>
            <a:lvl2pPr lvl="1" algn="ctr">
              <a:spcBef>
                <a:spcPts val="0"/>
              </a:spcBef>
              <a:spcAft>
                <a:spcPts val="0"/>
              </a:spcAft>
              <a:buSzPts val="12000"/>
              <a:buNone/>
              <a:defRPr sz="11999"/>
            </a:lvl2pPr>
            <a:lvl3pPr lvl="2" algn="ctr">
              <a:spcBef>
                <a:spcPts val="0"/>
              </a:spcBef>
              <a:spcAft>
                <a:spcPts val="0"/>
              </a:spcAft>
              <a:buSzPts val="12000"/>
              <a:buNone/>
              <a:defRPr sz="11999"/>
            </a:lvl3pPr>
            <a:lvl4pPr lvl="3" algn="ctr">
              <a:spcBef>
                <a:spcPts val="0"/>
              </a:spcBef>
              <a:spcAft>
                <a:spcPts val="0"/>
              </a:spcAft>
              <a:buSzPts val="12000"/>
              <a:buNone/>
              <a:defRPr sz="11999"/>
            </a:lvl4pPr>
            <a:lvl5pPr lvl="4" algn="ctr">
              <a:spcBef>
                <a:spcPts val="0"/>
              </a:spcBef>
              <a:spcAft>
                <a:spcPts val="0"/>
              </a:spcAft>
              <a:buSzPts val="12000"/>
              <a:buNone/>
              <a:defRPr sz="11999"/>
            </a:lvl5pPr>
            <a:lvl6pPr lvl="5" algn="ctr">
              <a:spcBef>
                <a:spcPts val="0"/>
              </a:spcBef>
              <a:spcAft>
                <a:spcPts val="0"/>
              </a:spcAft>
              <a:buSzPts val="12000"/>
              <a:buNone/>
              <a:defRPr sz="11999"/>
            </a:lvl6pPr>
            <a:lvl7pPr lvl="6" algn="ctr">
              <a:spcBef>
                <a:spcPts val="0"/>
              </a:spcBef>
              <a:spcAft>
                <a:spcPts val="0"/>
              </a:spcAft>
              <a:buSzPts val="12000"/>
              <a:buNone/>
              <a:defRPr sz="11999"/>
            </a:lvl7pPr>
            <a:lvl8pPr lvl="7" algn="ctr">
              <a:spcBef>
                <a:spcPts val="0"/>
              </a:spcBef>
              <a:spcAft>
                <a:spcPts val="0"/>
              </a:spcAft>
              <a:buSzPts val="12000"/>
              <a:buNone/>
              <a:defRPr sz="11999"/>
            </a:lvl8pPr>
            <a:lvl9pPr lvl="8" algn="ctr">
              <a:spcBef>
                <a:spcPts val="0"/>
              </a:spcBef>
              <a:spcAft>
                <a:spcPts val="0"/>
              </a:spcAft>
              <a:buSzPts val="12000"/>
              <a:buNone/>
              <a:defRPr sz="11999"/>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178" lvl="0" indent="-342883" algn="ctr">
              <a:spcBef>
                <a:spcPts val="0"/>
              </a:spcBef>
              <a:spcAft>
                <a:spcPts val="0"/>
              </a:spcAft>
              <a:buSzPts val="1800"/>
              <a:buChar char="●"/>
              <a:defRPr/>
            </a:lvl1pPr>
            <a:lvl2pPr marL="914355" lvl="1" indent="-317485" algn="ctr">
              <a:spcBef>
                <a:spcPts val="1600"/>
              </a:spcBef>
              <a:spcAft>
                <a:spcPts val="0"/>
              </a:spcAft>
              <a:buSzPts val="1400"/>
              <a:buChar char="○"/>
              <a:defRPr/>
            </a:lvl2pPr>
            <a:lvl3pPr marL="1371533" lvl="2" indent="-317485" algn="ctr">
              <a:spcBef>
                <a:spcPts val="1600"/>
              </a:spcBef>
              <a:spcAft>
                <a:spcPts val="0"/>
              </a:spcAft>
              <a:buSzPts val="1400"/>
              <a:buChar char="■"/>
              <a:defRPr/>
            </a:lvl3pPr>
            <a:lvl4pPr marL="1828710" lvl="3" indent="-317485" algn="ctr">
              <a:spcBef>
                <a:spcPts val="1600"/>
              </a:spcBef>
              <a:spcAft>
                <a:spcPts val="0"/>
              </a:spcAft>
              <a:buSzPts val="1400"/>
              <a:buChar char="●"/>
              <a:defRPr/>
            </a:lvl4pPr>
            <a:lvl5pPr marL="2285888" lvl="4" indent="-317485" algn="ctr">
              <a:spcBef>
                <a:spcPts val="1600"/>
              </a:spcBef>
              <a:spcAft>
                <a:spcPts val="0"/>
              </a:spcAft>
              <a:buSzPts val="1400"/>
              <a:buChar char="○"/>
              <a:defRPr/>
            </a:lvl5pPr>
            <a:lvl6pPr marL="2743066" lvl="5" indent="-317485" algn="ctr">
              <a:spcBef>
                <a:spcPts val="1600"/>
              </a:spcBef>
              <a:spcAft>
                <a:spcPts val="0"/>
              </a:spcAft>
              <a:buSzPts val="1400"/>
              <a:buChar char="■"/>
              <a:defRPr/>
            </a:lvl6pPr>
            <a:lvl7pPr marL="3200244" lvl="6" indent="-317485" algn="ctr">
              <a:spcBef>
                <a:spcPts val="1600"/>
              </a:spcBef>
              <a:spcAft>
                <a:spcPts val="0"/>
              </a:spcAft>
              <a:buSzPts val="1400"/>
              <a:buChar char="●"/>
              <a:defRPr/>
            </a:lvl7pPr>
            <a:lvl8pPr marL="3657421" lvl="7" indent="-317485" algn="ctr">
              <a:spcBef>
                <a:spcPts val="1600"/>
              </a:spcBef>
              <a:spcAft>
                <a:spcPts val="0"/>
              </a:spcAft>
              <a:buSzPts val="1400"/>
              <a:buChar char="○"/>
              <a:defRPr/>
            </a:lvl8pPr>
            <a:lvl9pPr marL="4114599" lvl="8" indent="-317485"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9"/>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199"/>
            </a:lvl1pPr>
            <a:lvl2pPr lvl="1" algn="ctr" rtl="0">
              <a:spcBef>
                <a:spcPts val="0"/>
              </a:spcBef>
              <a:spcAft>
                <a:spcPts val="0"/>
              </a:spcAft>
              <a:buSzPts val="5200"/>
              <a:buNone/>
              <a:defRPr sz="5199"/>
            </a:lvl2pPr>
            <a:lvl3pPr lvl="2" algn="ctr" rtl="0">
              <a:spcBef>
                <a:spcPts val="0"/>
              </a:spcBef>
              <a:spcAft>
                <a:spcPts val="0"/>
              </a:spcAft>
              <a:buSzPts val="5200"/>
              <a:buNone/>
              <a:defRPr sz="5199"/>
            </a:lvl3pPr>
            <a:lvl4pPr lvl="3" algn="ctr" rtl="0">
              <a:spcBef>
                <a:spcPts val="0"/>
              </a:spcBef>
              <a:spcAft>
                <a:spcPts val="0"/>
              </a:spcAft>
              <a:buSzPts val="5200"/>
              <a:buNone/>
              <a:defRPr sz="5199"/>
            </a:lvl4pPr>
            <a:lvl5pPr lvl="4" algn="ctr" rtl="0">
              <a:spcBef>
                <a:spcPts val="0"/>
              </a:spcBef>
              <a:spcAft>
                <a:spcPts val="0"/>
              </a:spcAft>
              <a:buSzPts val="5200"/>
              <a:buNone/>
              <a:defRPr sz="5199"/>
            </a:lvl5pPr>
            <a:lvl6pPr lvl="5" algn="ctr" rtl="0">
              <a:spcBef>
                <a:spcPts val="0"/>
              </a:spcBef>
              <a:spcAft>
                <a:spcPts val="0"/>
              </a:spcAft>
              <a:buSzPts val="5200"/>
              <a:buNone/>
              <a:defRPr sz="5199"/>
            </a:lvl6pPr>
            <a:lvl7pPr lvl="6" algn="ctr" rtl="0">
              <a:spcBef>
                <a:spcPts val="0"/>
              </a:spcBef>
              <a:spcAft>
                <a:spcPts val="0"/>
              </a:spcAft>
              <a:buSzPts val="5200"/>
              <a:buNone/>
              <a:defRPr sz="5199"/>
            </a:lvl7pPr>
            <a:lvl8pPr lvl="7" algn="ctr" rtl="0">
              <a:spcBef>
                <a:spcPts val="0"/>
              </a:spcBef>
              <a:spcAft>
                <a:spcPts val="0"/>
              </a:spcAft>
              <a:buSzPts val="5200"/>
              <a:buNone/>
              <a:defRPr sz="5199"/>
            </a:lvl8pPr>
            <a:lvl9pPr lvl="8" algn="ctr" rtl="0">
              <a:spcBef>
                <a:spcPts val="0"/>
              </a:spcBef>
              <a:spcAft>
                <a:spcPts val="0"/>
              </a:spcAft>
              <a:buSzPts val="5200"/>
              <a:buNone/>
              <a:defRPr sz="5199"/>
            </a:lvl9pPr>
          </a:lstStyle>
          <a:p>
            <a:endParaRPr/>
          </a:p>
        </p:txBody>
      </p:sp>
      <p:sp>
        <p:nvSpPr>
          <p:cNvPr id="57" name="Google Shape;57;p14"/>
          <p:cNvSpPr txBox="1">
            <a:spLocks noGrp="1"/>
          </p:cNvSpPr>
          <p:nvPr>
            <p:ph type="subTitle" idx="1"/>
          </p:nvPr>
        </p:nvSpPr>
        <p:spPr>
          <a:xfrm>
            <a:off x="264945" y="5542290"/>
            <a:ext cx="7242600" cy="1550101"/>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799"/>
            </a:lvl1pPr>
            <a:lvl2pPr lvl="1" algn="ctr" rtl="0">
              <a:lnSpc>
                <a:spcPct val="100000"/>
              </a:lnSpc>
              <a:spcBef>
                <a:spcPts val="0"/>
              </a:spcBef>
              <a:spcAft>
                <a:spcPts val="0"/>
              </a:spcAft>
              <a:buSzPts val="2800"/>
              <a:buNone/>
              <a:defRPr sz="2799"/>
            </a:lvl2pPr>
            <a:lvl3pPr lvl="2" algn="ctr" rtl="0">
              <a:lnSpc>
                <a:spcPct val="100000"/>
              </a:lnSpc>
              <a:spcBef>
                <a:spcPts val="0"/>
              </a:spcBef>
              <a:spcAft>
                <a:spcPts val="0"/>
              </a:spcAft>
              <a:buSzPts val="2800"/>
              <a:buNone/>
              <a:defRPr sz="2799"/>
            </a:lvl3pPr>
            <a:lvl4pPr lvl="3" algn="ctr" rtl="0">
              <a:lnSpc>
                <a:spcPct val="100000"/>
              </a:lnSpc>
              <a:spcBef>
                <a:spcPts val="0"/>
              </a:spcBef>
              <a:spcAft>
                <a:spcPts val="0"/>
              </a:spcAft>
              <a:buSzPts val="2800"/>
              <a:buNone/>
              <a:defRPr sz="2799"/>
            </a:lvl4pPr>
            <a:lvl5pPr lvl="4" algn="ctr" rtl="0">
              <a:lnSpc>
                <a:spcPct val="100000"/>
              </a:lnSpc>
              <a:spcBef>
                <a:spcPts val="0"/>
              </a:spcBef>
              <a:spcAft>
                <a:spcPts val="0"/>
              </a:spcAft>
              <a:buSzPts val="2800"/>
              <a:buNone/>
              <a:defRPr sz="2799"/>
            </a:lvl5pPr>
            <a:lvl6pPr lvl="5" algn="ctr" rtl="0">
              <a:lnSpc>
                <a:spcPct val="100000"/>
              </a:lnSpc>
              <a:spcBef>
                <a:spcPts val="0"/>
              </a:spcBef>
              <a:spcAft>
                <a:spcPts val="0"/>
              </a:spcAft>
              <a:buSzPts val="2800"/>
              <a:buNone/>
              <a:defRPr sz="2799"/>
            </a:lvl6pPr>
            <a:lvl7pPr lvl="6" algn="ctr" rtl="0">
              <a:lnSpc>
                <a:spcPct val="100000"/>
              </a:lnSpc>
              <a:spcBef>
                <a:spcPts val="0"/>
              </a:spcBef>
              <a:spcAft>
                <a:spcPts val="0"/>
              </a:spcAft>
              <a:buSzPts val="2800"/>
              <a:buNone/>
              <a:defRPr sz="2799"/>
            </a:lvl7pPr>
            <a:lvl8pPr lvl="7" algn="ctr" rtl="0">
              <a:lnSpc>
                <a:spcPct val="100000"/>
              </a:lnSpc>
              <a:spcBef>
                <a:spcPts val="0"/>
              </a:spcBef>
              <a:spcAft>
                <a:spcPts val="0"/>
              </a:spcAft>
              <a:buSzPts val="2800"/>
              <a:buNone/>
              <a:defRPr sz="2799"/>
            </a:lvl8pPr>
            <a:lvl9pPr lvl="8" algn="ctr" rtl="0">
              <a:lnSpc>
                <a:spcPct val="100000"/>
              </a:lnSpc>
              <a:spcBef>
                <a:spcPts val="0"/>
              </a:spcBef>
              <a:spcAft>
                <a:spcPts val="0"/>
              </a:spcAft>
              <a:buSzPts val="2800"/>
              <a:buNone/>
              <a:defRPr sz="2799"/>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178" lvl="0" indent="-342883" rtl="0">
              <a:spcBef>
                <a:spcPts val="0"/>
              </a:spcBef>
              <a:spcAft>
                <a:spcPts val="0"/>
              </a:spcAft>
              <a:buSzPts val="1800"/>
              <a:buChar char="●"/>
              <a:defRPr/>
            </a:lvl1pPr>
            <a:lvl2pPr marL="914355" lvl="1" indent="-317485" rtl="0">
              <a:spcBef>
                <a:spcPts val="1600"/>
              </a:spcBef>
              <a:spcAft>
                <a:spcPts val="0"/>
              </a:spcAft>
              <a:buSzPts val="1400"/>
              <a:buChar char="○"/>
              <a:defRPr/>
            </a:lvl2pPr>
            <a:lvl3pPr marL="1371533" lvl="2" indent="-317485" rtl="0">
              <a:spcBef>
                <a:spcPts val="1600"/>
              </a:spcBef>
              <a:spcAft>
                <a:spcPts val="0"/>
              </a:spcAft>
              <a:buSzPts val="1400"/>
              <a:buChar char="■"/>
              <a:defRPr/>
            </a:lvl3pPr>
            <a:lvl4pPr marL="1828710" lvl="3" indent="-317485" rtl="0">
              <a:spcBef>
                <a:spcPts val="1600"/>
              </a:spcBef>
              <a:spcAft>
                <a:spcPts val="0"/>
              </a:spcAft>
              <a:buSzPts val="1400"/>
              <a:buChar char="●"/>
              <a:defRPr/>
            </a:lvl4pPr>
            <a:lvl5pPr marL="2285888" lvl="4" indent="-317485" rtl="0">
              <a:spcBef>
                <a:spcPts val="1600"/>
              </a:spcBef>
              <a:spcAft>
                <a:spcPts val="0"/>
              </a:spcAft>
              <a:buSzPts val="1400"/>
              <a:buChar char="○"/>
              <a:defRPr/>
            </a:lvl5pPr>
            <a:lvl6pPr marL="2743066" lvl="5" indent="-317485" rtl="0">
              <a:spcBef>
                <a:spcPts val="1600"/>
              </a:spcBef>
              <a:spcAft>
                <a:spcPts val="0"/>
              </a:spcAft>
              <a:buSzPts val="1400"/>
              <a:buChar char="■"/>
              <a:defRPr/>
            </a:lvl6pPr>
            <a:lvl7pPr marL="3200244" lvl="6" indent="-317485" rtl="0">
              <a:spcBef>
                <a:spcPts val="1600"/>
              </a:spcBef>
              <a:spcAft>
                <a:spcPts val="0"/>
              </a:spcAft>
              <a:buSzPts val="1400"/>
              <a:buChar char="●"/>
              <a:defRPr/>
            </a:lvl7pPr>
            <a:lvl8pPr marL="3657421" lvl="7" indent="-317485" rtl="0">
              <a:spcBef>
                <a:spcPts val="1600"/>
              </a:spcBef>
              <a:spcAft>
                <a:spcPts val="0"/>
              </a:spcAft>
              <a:buSzPts val="1400"/>
              <a:buChar char="○"/>
              <a:defRPr/>
            </a:lvl8pPr>
            <a:lvl9pPr marL="4114599" lvl="8" indent="-317485"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6" y="2253730"/>
            <a:ext cx="3399900" cy="6681000"/>
          </a:xfrm>
          <a:prstGeom prst="rect">
            <a:avLst/>
          </a:prstGeom>
        </p:spPr>
        <p:txBody>
          <a:bodyPr spcFirstLastPara="1" wrap="square" lIns="91425" tIns="91425" rIns="91425" bIns="91425" anchor="t" anchorCtr="0">
            <a:noAutofit/>
          </a:bodyPr>
          <a:lstStyle>
            <a:lvl1pPr marL="457178" lvl="0" indent="-317485" rtl="0">
              <a:spcBef>
                <a:spcPts val="0"/>
              </a:spcBef>
              <a:spcAft>
                <a:spcPts val="0"/>
              </a:spcAft>
              <a:buSzPts val="1400"/>
              <a:buChar char="●"/>
              <a:defRPr sz="14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1" y="2253730"/>
            <a:ext cx="3399900" cy="6681000"/>
          </a:xfrm>
          <a:prstGeom prst="rect">
            <a:avLst/>
          </a:prstGeom>
        </p:spPr>
        <p:txBody>
          <a:bodyPr spcFirstLastPara="1" wrap="square" lIns="91425" tIns="91425" rIns="91425" bIns="91425" anchor="t" anchorCtr="0">
            <a:noAutofit/>
          </a:bodyPr>
          <a:lstStyle>
            <a:lvl1pPr marL="457178" lvl="0" indent="-317485" rtl="0">
              <a:spcBef>
                <a:spcPts val="0"/>
              </a:spcBef>
              <a:spcAft>
                <a:spcPts val="0"/>
              </a:spcAft>
              <a:buSzPts val="1400"/>
              <a:buChar char="●"/>
              <a:defRPr sz="14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178" lvl="0" indent="-304785" rtl="0">
              <a:spcBef>
                <a:spcPts val="0"/>
              </a:spcBef>
              <a:spcAft>
                <a:spcPts val="0"/>
              </a:spcAft>
              <a:buSzPts val="1200"/>
              <a:buChar char="●"/>
              <a:defRPr sz="12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4"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5"/>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70"/>
            <a:ext cx="3261300" cy="7226101"/>
          </a:xfrm>
          <a:prstGeom prst="rect">
            <a:avLst/>
          </a:prstGeom>
        </p:spPr>
        <p:txBody>
          <a:bodyPr spcFirstLastPara="1" wrap="square" lIns="91425" tIns="91425" rIns="91425" bIns="91425" anchor="ctr" anchorCtr="0">
            <a:noAutofit/>
          </a:bodyPr>
          <a:lstStyle>
            <a:lvl1pPr marL="457178" lvl="0" indent="-342883" rtl="0">
              <a:spcBef>
                <a:spcPts val="0"/>
              </a:spcBef>
              <a:spcAft>
                <a:spcPts val="0"/>
              </a:spcAft>
              <a:buSzPts val="1800"/>
              <a:buChar char="●"/>
              <a:defRPr/>
            </a:lvl1pPr>
            <a:lvl2pPr marL="914355" lvl="1" indent="-317485" rtl="0">
              <a:spcBef>
                <a:spcPts val="1600"/>
              </a:spcBef>
              <a:spcAft>
                <a:spcPts val="0"/>
              </a:spcAft>
              <a:buSzPts val="1400"/>
              <a:buChar char="○"/>
              <a:defRPr/>
            </a:lvl2pPr>
            <a:lvl3pPr marL="1371533" lvl="2" indent="-317485" rtl="0">
              <a:spcBef>
                <a:spcPts val="1600"/>
              </a:spcBef>
              <a:spcAft>
                <a:spcPts val="0"/>
              </a:spcAft>
              <a:buSzPts val="1400"/>
              <a:buChar char="■"/>
              <a:defRPr/>
            </a:lvl3pPr>
            <a:lvl4pPr marL="1828710" lvl="3" indent="-317485" rtl="0">
              <a:spcBef>
                <a:spcPts val="1600"/>
              </a:spcBef>
              <a:spcAft>
                <a:spcPts val="0"/>
              </a:spcAft>
              <a:buSzPts val="1400"/>
              <a:buChar char="●"/>
              <a:defRPr/>
            </a:lvl4pPr>
            <a:lvl5pPr marL="2285888" lvl="4" indent="-317485" rtl="0">
              <a:spcBef>
                <a:spcPts val="1600"/>
              </a:spcBef>
              <a:spcAft>
                <a:spcPts val="0"/>
              </a:spcAft>
              <a:buSzPts val="1400"/>
              <a:buChar char="○"/>
              <a:defRPr/>
            </a:lvl5pPr>
            <a:lvl6pPr marL="2743066" lvl="5" indent="-317485" rtl="0">
              <a:spcBef>
                <a:spcPts val="1600"/>
              </a:spcBef>
              <a:spcAft>
                <a:spcPts val="0"/>
              </a:spcAft>
              <a:buSzPts val="1400"/>
              <a:buChar char="■"/>
              <a:defRPr/>
            </a:lvl6pPr>
            <a:lvl7pPr marL="3200244" lvl="6" indent="-317485" rtl="0">
              <a:spcBef>
                <a:spcPts val="1600"/>
              </a:spcBef>
              <a:spcAft>
                <a:spcPts val="0"/>
              </a:spcAft>
              <a:buSzPts val="1400"/>
              <a:buChar char="●"/>
              <a:defRPr/>
            </a:lvl7pPr>
            <a:lvl8pPr marL="3657421" lvl="7" indent="-317485" rtl="0">
              <a:spcBef>
                <a:spcPts val="1600"/>
              </a:spcBef>
              <a:spcAft>
                <a:spcPts val="0"/>
              </a:spcAft>
              <a:buSzPts val="1400"/>
              <a:buChar char="○"/>
              <a:defRPr/>
            </a:lvl8pPr>
            <a:lvl9pPr marL="4114599" lvl="8" indent="-317485"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5"/>
            <a:ext cx="5099100" cy="1183200"/>
          </a:xfrm>
          <a:prstGeom prst="rect">
            <a:avLst/>
          </a:prstGeom>
        </p:spPr>
        <p:txBody>
          <a:bodyPr spcFirstLastPara="1" wrap="square" lIns="91425" tIns="91425" rIns="91425" bIns="91425" anchor="ctr" anchorCtr="0">
            <a:noAutofit/>
          </a:bodyPr>
          <a:lstStyle>
            <a:lvl1pPr marL="457178" lvl="0" indent="-228589"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90"/>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1999"/>
            </a:lvl1pPr>
            <a:lvl2pPr lvl="1" algn="ctr" rtl="0">
              <a:spcBef>
                <a:spcPts val="0"/>
              </a:spcBef>
              <a:spcAft>
                <a:spcPts val="0"/>
              </a:spcAft>
              <a:buSzPts val="12000"/>
              <a:buNone/>
              <a:defRPr sz="11999"/>
            </a:lvl2pPr>
            <a:lvl3pPr lvl="2" algn="ctr" rtl="0">
              <a:spcBef>
                <a:spcPts val="0"/>
              </a:spcBef>
              <a:spcAft>
                <a:spcPts val="0"/>
              </a:spcAft>
              <a:buSzPts val="12000"/>
              <a:buNone/>
              <a:defRPr sz="11999"/>
            </a:lvl3pPr>
            <a:lvl4pPr lvl="3" algn="ctr" rtl="0">
              <a:spcBef>
                <a:spcPts val="0"/>
              </a:spcBef>
              <a:spcAft>
                <a:spcPts val="0"/>
              </a:spcAft>
              <a:buSzPts val="12000"/>
              <a:buNone/>
              <a:defRPr sz="11999"/>
            </a:lvl4pPr>
            <a:lvl5pPr lvl="4" algn="ctr" rtl="0">
              <a:spcBef>
                <a:spcPts val="0"/>
              </a:spcBef>
              <a:spcAft>
                <a:spcPts val="0"/>
              </a:spcAft>
              <a:buSzPts val="12000"/>
              <a:buNone/>
              <a:defRPr sz="11999"/>
            </a:lvl5pPr>
            <a:lvl6pPr lvl="5" algn="ctr" rtl="0">
              <a:spcBef>
                <a:spcPts val="0"/>
              </a:spcBef>
              <a:spcAft>
                <a:spcPts val="0"/>
              </a:spcAft>
              <a:buSzPts val="12000"/>
              <a:buNone/>
              <a:defRPr sz="11999"/>
            </a:lvl6pPr>
            <a:lvl7pPr lvl="6" algn="ctr" rtl="0">
              <a:spcBef>
                <a:spcPts val="0"/>
              </a:spcBef>
              <a:spcAft>
                <a:spcPts val="0"/>
              </a:spcAft>
              <a:buSzPts val="12000"/>
              <a:buNone/>
              <a:defRPr sz="11999"/>
            </a:lvl7pPr>
            <a:lvl8pPr lvl="7" algn="ctr" rtl="0">
              <a:spcBef>
                <a:spcPts val="0"/>
              </a:spcBef>
              <a:spcAft>
                <a:spcPts val="0"/>
              </a:spcAft>
              <a:buSzPts val="12000"/>
              <a:buNone/>
              <a:defRPr sz="11999"/>
            </a:lvl8pPr>
            <a:lvl9pPr lvl="8" algn="ctr" rtl="0">
              <a:spcBef>
                <a:spcPts val="0"/>
              </a:spcBef>
              <a:spcAft>
                <a:spcPts val="0"/>
              </a:spcAft>
              <a:buSzPts val="12000"/>
              <a:buNone/>
              <a:defRPr sz="11999"/>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178" lvl="0" indent="-342883" algn="ctr" rtl="0">
              <a:spcBef>
                <a:spcPts val="0"/>
              </a:spcBef>
              <a:spcAft>
                <a:spcPts val="0"/>
              </a:spcAft>
              <a:buSzPts val="1800"/>
              <a:buChar char="●"/>
              <a:defRPr/>
            </a:lvl1pPr>
            <a:lvl2pPr marL="914355" lvl="1" indent="-317485" algn="ctr" rtl="0">
              <a:spcBef>
                <a:spcPts val="1600"/>
              </a:spcBef>
              <a:spcAft>
                <a:spcPts val="0"/>
              </a:spcAft>
              <a:buSzPts val="1400"/>
              <a:buChar char="○"/>
              <a:defRPr/>
            </a:lvl2pPr>
            <a:lvl3pPr marL="1371533" lvl="2" indent="-317485" algn="ctr" rtl="0">
              <a:spcBef>
                <a:spcPts val="1600"/>
              </a:spcBef>
              <a:spcAft>
                <a:spcPts val="0"/>
              </a:spcAft>
              <a:buSzPts val="1400"/>
              <a:buChar char="■"/>
              <a:defRPr/>
            </a:lvl3pPr>
            <a:lvl4pPr marL="1828710" lvl="3" indent="-317485" algn="ctr" rtl="0">
              <a:spcBef>
                <a:spcPts val="1600"/>
              </a:spcBef>
              <a:spcAft>
                <a:spcPts val="0"/>
              </a:spcAft>
              <a:buSzPts val="1400"/>
              <a:buChar char="●"/>
              <a:defRPr/>
            </a:lvl4pPr>
            <a:lvl5pPr marL="2285888" lvl="4" indent="-317485" algn="ctr" rtl="0">
              <a:spcBef>
                <a:spcPts val="1600"/>
              </a:spcBef>
              <a:spcAft>
                <a:spcPts val="0"/>
              </a:spcAft>
              <a:buSzPts val="1400"/>
              <a:buChar char="○"/>
              <a:defRPr/>
            </a:lvl5pPr>
            <a:lvl6pPr marL="2743066" lvl="5" indent="-317485" algn="ctr" rtl="0">
              <a:spcBef>
                <a:spcPts val="1600"/>
              </a:spcBef>
              <a:spcAft>
                <a:spcPts val="0"/>
              </a:spcAft>
              <a:buSzPts val="1400"/>
              <a:buChar char="■"/>
              <a:defRPr/>
            </a:lvl6pPr>
            <a:lvl7pPr marL="3200244" lvl="6" indent="-317485" algn="ctr" rtl="0">
              <a:spcBef>
                <a:spcPts val="1600"/>
              </a:spcBef>
              <a:spcAft>
                <a:spcPts val="0"/>
              </a:spcAft>
              <a:buSzPts val="1400"/>
              <a:buChar char="●"/>
              <a:defRPr/>
            </a:lvl7pPr>
            <a:lvl8pPr marL="3657421" lvl="7" indent="-317485" algn="ctr" rtl="0">
              <a:spcBef>
                <a:spcPts val="1600"/>
              </a:spcBef>
              <a:spcAft>
                <a:spcPts val="0"/>
              </a:spcAft>
              <a:buSzPts val="1400"/>
              <a:buChar char="○"/>
              <a:defRPr/>
            </a:lvl8pPr>
            <a:lvl9pPr marL="4114599" lvl="8" indent="-317485"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9"/>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199"/>
            </a:lvl1pPr>
            <a:lvl2pPr lvl="1" algn="ctr" rtl="0">
              <a:spcBef>
                <a:spcPts val="0"/>
              </a:spcBef>
              <a:spcAft>
                <a:spcPts val="0"/>
              </a:spcAft>
              <a:buSzPts val="5200"/>
              <a:buNone/>
              <a:defRPr sz="5199"/>
            </a:lvl2pPr>
            <a:lvl3pPr lvl="2" algn="ctr" rtl="0">
              <a:spcBef>
                <a:spcPts val="0"/>
              </a:spcBef>
              <a:spcAft>
                <a:spcPts val="0"/>
              </a:spcAft>
              <a:buSzPts val="5200"/>
              <a:buNone/>
              <a:defRPr sz="5199"/>
            </a:lvl3pPr>
            <a:lvl4pPr lvl="3" algn="ctr" rtl="0">
              <a:spcBef>
                <a:spcPts val="0"/>
              </a:spcBef>
              <a:spcAft>
                <a:spcPts val="0"/>
              </a:spcAft>
              <a:buSzPts val="5200"/>
              <a:buNone/>
              <a:defRPr sz="5199"/>
            </a:lvl4pPr>
            <a:lvl5pPr lvl="4" algn="ctr" rtl="0">
              <a:spcBef>
                <a:spcPts val="0"/>
              </a:spcBef>
              <a:spcAft>
                <a:spcPts val="0"/>
              </a:spcAft>
              <a:buSzPts val="5200"/>
              <a:buNone/>
              <a:defRPr sz="5199"/>
            </a:lvl5pPr>
            <a:lvl6pPr lvl="5" algn="ctr" rtl="0">
              <a:spcBef>
                <a:spcPts val="0"/>
              </a:spcBef>
              <a:spcAft>
                <a:spcPts val="0"/>
              </a:spcAft>
              <a:buSzPts val="5200"/>
              <a:buNone/>
              <a:defRPr sz="5199"/>
            </a:lvl6pPr>
            <a:lvl7pPr lvl="6" algn="ctr" rtl="0">
              <a:spcBef>
                <a:spcPts val="0"/>
              </a:spcBef>
              <a:spcAft>
                <a:spcPts val="0"/>
              </a:spcAft>
              <a:buSzPts val="5200"/>
              <a:buNone/>
              <a:defRPr sz="5199"/>
            </a:lvl7pPr>
            <a:lvl8pPr lvl="7" algn="ctr" rtl="0">
              <a:spcBef>
                <a:spcPts val="0"/>
              </a:spcBef>
              <a:spcAft>
                <a:spcPts val="0"/>
              </a:spcAft>
              <a:buSzPts val="5200"/>
              <a:buNone/>
              <a:defRPr sz="5199"/>
            </a:lvl8pPr>
            <a:lvl9pPr lvl="8" algn="ctr" rtl="0">
              <a:spcBef>
                <a:spcPts val="0"/>
              </a:spcBef>
              <a:spcAft>
                <a:spcPts val="0"/>
              </a:spcAft>
              <a:buSzPts val="5200"/>
              <a:buNone/>
              <a:defRPr sz="5199"/>
            </a:lvl9pPr>
          </a:lstStyle>
          <a:p>
            <a:endParaRPr/>
          </a:p>
        </p:txBody>
      </p:sp>
      <p:sp>
        <p:nvSpPr>
          <p:cNvPr id="91" name="Google Shape;91;p26"/>
          <p:cNvSpPr txBox="1">
            <a:spLocks noGrp="1"/>
          </p:cNvSpPr>
          <p:nvPr>
            <p:ph type="subTitle" idx="1"/>
          </p:nvPr>
        </p:nvSpPr>
        <p:spPr>
          <a:xfrm>
            <a:off x="264945" y="5542290"/>
            <a:ext cx="7242600" cy="1550101"/>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799"/>
            </a:lvl1pPr>
            <a:lvl2pPr lvl="1" algn="ctr" rtl="0">
              <a:lnSpc>
                <a:spcPct val="100000"/>
              </a:lnSpc>
              <a:spcBef>
                <a:spcPts val="0"/>
              </a:spcBef>
              <a:spcAft>
                <a:spcPts val="0"/>
              </a:spcAft>
              <a:buSzPts val="2800"/>
              <a:buNone/>
              <a:defRPr sz="2799"/>
            </a:lvl2pPr>
            <a:lvl3pPr lvl="2" algn="ctr" rtl="0">
              <a:lnSpc>
                <a:spcPct val="100000"/>
              </a:lnSpc>
              <a:spcBef>
                <a:spcPts val="0"/>
              </a:spcBef>
              <a:spcAft>
                <a:spcPts val="0"/>
              </a:spcAft>
              <a:buSzPts val="2800"/>
              <a:buNone/>
              <a:defRPr sz="2799"/>
            </a:lvl3pPr>
            <a:lvl4pPr lvl="3" algn="ctr" rtl="0">
              <a:lnSpc>
                <a:spcPct val="100000"/>
              </a:lnSpc>
              <a:spcBef>
                <a:spcPts val="0"/>
              </a:spcBef>
              <a:spcAft>
                <a:spcPts val="0"/>
              </a:spcAft>
              <a:buSzPts val="2800"/>
              <a:buNone/>
              <a:defRPr sz="2799"/>
            </a:lvl4pPr>
            <a:lvl5pPr lvl="4" algn="ctr" rtl="0">
              <a:lnSpc>
                <a:spcPct val="100000"/>
              </a:lnSpc>
              <a:spcBef>
                <a:spcPts val="0"/>
              </a:spcBef>
              <a:spcAft>
                <a:spcPts val="0"/>
              </a:spcAft>
              <a:buSzPts val="2800"/>
              <a:buNone/>
              <a:defRPr sz="2799"/>
            </a:lvl5pPr>
            <a:lvl6pPr lvl="5" algn="ctr" rtl="0">
              <a:lnSpc>
                <a:spcPct val="100000"/>
              </a:lnSpc>
              <a:spcBef>
                <a:spcPts val="0"/>
              </a:spcBef>
              <a:spcAft>
                <a:spcPts val="0"/>
              </a:spcAft>
              <a:buSzPts val="2800"/>
              <a:buNone/>
              <a:defRPr sz="2799"/>
            </a:lvl6pPr>
            <a:lvl7pPr lvl="6" algn="ctr" rtl="0">
              <a:lnSpc>
                <a:spcPct val="100000"/>
              </a:lnSpc>
              <a:spcBef>
                <a:spcPts val="0"/>
              </a:spcBef>
              <a:spcAft>
                <a:spcPts val="0"/>
              </a:spcAft>
              <a:buSzPts val="2800"/>
              <a:buNone/>
              <a:defRPr sz="2799"/>
            </a:lvl7pPr>
            <a:lvl8pPr lvl="7" algn="ctr" rtl="0">
              <a:lnSpc>
                <a:spcPct val="100000"/>
              </a:lnSpc>
              <a:spcBef>
                <a:spcPts val="0"/>
              </a:spcBef>
              <a:spcAft>
                <a:spcPts val="0"/>
              </a:spcAft>
              <a:buSzPts val="2800"/>
              <a:buNone/>
              <a:defRPr sz="2799"/>
            </a:lvl8pPr>
            <a:lvl9pPr lvl="8" algn="ctr" rtl="0">
              <a:lnSpc>
                <a:spcPct val="100000"/>
              </a:lnSpc>
              <a:spcBef>
                <a:spcPts val="0"/>
              </a:spcBef>
              <a:spcAft>
                <a:spcPts val="0"/>
              </a:spcAft>
              <a:buSzPts val="2800"/>
              <a:buNone/>
              <a:defRPr sz="2799"/>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178" lvl="0" indent="-419079" rtl="0">
              <a:spcBef>
                <a:spcPts val="0"/>
              </a:spcBef>
              <a:spcAft>
                <a:spcPts val="0"/>
              </a:spcAft>
              <a:buSzPts val="3000"/>
              <a:buChar char="●"/>
              <a:defRPr sz="3000"/>
            </a:lvl1pPr>
            <a:lvl2pPr marL="914355" lvl="1" indent="-380981" rtl="0">
              <a:spcBef>
                <a:spcPts val="1600"/>
              </a:spcBef>
              <a:spcAft>
                <a:spcPts val="0"/>
              </a:spcAft>
              <a:buSzPts val="2400"/>
              <a:buChar char="○"/>
              <a:defRPr sz="2400"/>
            </a:lvl2pPr>
            <a:lvl3pPr marL="1371533" lvl="2" indent="-342883" rtl="0">
              <a:spcBef>
                <a:spcPts val="1600"/>
              </a:spcBef>
              <a:spcAft>
                <a:spcPts val="0"/>
              </a:spcAft>
              <a:buSzPts val="1800"/>
              <a:buChar char="■"/>
              <a:defRPr sz="1800"/>
            </a:lvl3pPr>
            <a:lvl4pPr marL="1828710" lvl="3" indent="-317485" rtl="0">
              <a:spcBef>
                <a:spcPts val="1600"/>
              </a:spcBef>
              <a:spcAft>
                <a:spcPts val="0"/>
              </a:spcAft>
              <a:buSzPts val="1400"/>
              <a:buChar char="●"/>
              <a:defRPr/>
            </a:lvl4pPr>
            <a:lvl5pPr marL="2285888" lvl="4" indent="-317485" rtl="0">
              <a:spcBef>
                <a:spcPts val="1600"/>
              </a:spcBef>
              <a:spcAft>
                <a:spcPts val="0"/>
              </a:spcAft>
              <a:buSzPts val="1400"/>
              <a:buChar char="○"/>
              <a:defRPr/>
            </a:lvl5pPr>
            <a:lvl6pPr marL="2743066" lvl="5" indent="-317485" rtl="0">
              <a:spcBef>
                <a:spcPts val="1600"/>
              </a:spcBef>
              <a:spcAft>
                <a:spcPts val="0"/>
              </a:spcAft>
              <a:buSzPts val="1400"/>
              <a:buChar char="■"/>
              <a:defRPr/>
            </a:lvl6pPr>
            <a:lvl7pPr marL="3200244" lvl="6" indent="-317485" rtl="0">
              <a:spcBef>
                <a:spcPts val="1600"/>
              </a:spcBef>
              <a:spcAft>
                <a:spcPts val="0"/>
              </a:spcAft>
              <a:buSzPts val="1400"/>
              <a:buChar char="●"/>
              <a:defRPr/>
            </a:lvl7pPr>
            <a:lvl8pPr marL="3657421" lvl="7" indent="-317485" rtl="0">
              <a:spcBef>
                <a:spcPts val="1600"/>
              </a:spcBef>
              <a:spcAft>
                <a:spcPts val="0"/>
              </a:spcAft>
              <a:buSzPts val="1400"/>
              <a:buChar char="○"/>
              <a:defRPr/>
            </a:lvl8pPr>
            <a:lvl9pPr marL="4114599" lvl="8" indent="-317485"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6" y="2253730"/>
            <a:ext cx="3399900" cy="6681000"/>
          </a:xfrm>
          <a:prstGeom prst="rect">
            <a:avLst/>
          </a:prstGeom>
        </p:spPr>
        <p:txBody>
          <a:bodyPr spcFirstLastPara="1" wrap="square" lIns="91425" tIns="91425" rIns="91425" bIns="91425" anchor="t" anchorCtr="0">
            <a:noAutofit/>
          </a:bodyPr>
          <a:lstStyle>
            <a:lvl1pPr marL="457178" lvl="0" indent="-317485" rtl="0">
              <a:spcBef>
                <a:spcPts val="0"/>
              </a:spcBef>
              <a:spcAft>
                <a:spcPts val="0"/>
              </a:spcAft>
              <a:buSzPts val="1400"/>
              <a:buChar char="●"/>
              <a:defRPr sz="14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1" y="2253730"/>
            <a:ext cx="3399900" cy="6681000"/>
          </a:xfrm>
          <a:prstGeom prst="rect">
            <a:avLst/>
          </a:prstGeom>
        </p:spPr>
        <p:txBody>
          <a:bodyPr spcFirstLastPara="1" wrap="square" lIns="91425" tIns="91425" rIns="91425" bIns="91425" anchor="t" anchorCtr="0">
            <a:noAutofit/>
          </a:bodyPr>
          <a:lstStyle>
            <a:lvl1pPr marL="457178" lvl="0" indent="-317485" rtl="0">
              <a:spcBef>
                <a:spcPts val="0"/>
              </a:spcBef>
              <a:spcAft>
                <a:spcPts val="0"/>
              </a:spcAft>
              <a:buSzPts val="1400"/>
              <a:buChar char="●"/>
              <a:defRPr sz="14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178" lvl="0" indent="-304785" rtl="0">
              <a:spcBef>
                <a:spcPts val="0"/>
              </a:spcBef>
              <a:spcAft>
                <a:spcPts val="0"/>
              </a:spcAft>
              <a:buSzPts val="1200"/>
              <a:buChar char="●"/>
              <a:defRPr sz="12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4"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30"/>
            <a:ext cx="7242600" cy="6681000"/>
          </a:xfrm>
          <a:prstGeom prst="rect">
            <a:avLst/>
          </a:prstGeom>
        </p:spPr>
        <p:txBody>
          <a:bodyPr spcFirstLastPara="1" wrap="square" lIns="91425" tIns="91425" rIns="91425" bIns="91425" anchor="t" anchorCtr="0">
            <a:noAutofit/>
          </a:bodyPr>
          <a:lstStyle>
            <a:lvl1pPr marL="457178" lvl="0" indent="-342883">
              <a:spcBef>
                <a:spcPts val="0"/>
              </a:spcBef>
              <a:spcAft>
                <a:spcPts val="0"/>
              </a:spcAft>
              <a:buSzPts val="1800"/>
              <a:buChar char="●"/>
              <a:defRPr/>
            </a:lvl1pPr>
            <a:lvl2pPr marL="914355" lvl="1" indent="-317485">
              <a:spcBef>
                <a:spcPts val="1600"/>
              </a:spcBef>
              <a:spcAft>
                <a:spcPts val="0"/>
              </a:spcAft>
              <a:buSzPts val="1400"/>
              <a:buChar char="○"/>
              <a:defRPr/>
            </a:lvl2pPr>
            <a:lvl3pPr marL="1371533" lvl="2" indent="-317485">
              <a:spcBef>
                <a:spcPts val="1600"/>
              </a:spcBef>
              <a:spcAft>
                <a:spcPts val="0"/>
              </a:spcAft>
              <a:buSzPts val="1400"/>
              <a:buChar char="■"/>
              <a:defRPr/>
            </a:lvl3pPr>
            <a:lvl4pPr marL="1828710" lvl="3" indent="-317485">
              <a:spcBef>
                <a:spcPts val="1600"/>
              </a:spcBef>
              <a:spcAft>
                <a:spcPts val="0"/>
              </a:spcAft>
              <a:buSzPts val="1400"/>
              <a:buChar char="●"/>
              <a:defRPr/>
            </a:lvl4pPr>
            <a:lvl5pPr marL="2285888" lvl="4" indent="-317485">
              <a:spcBef>
                <a:spcPts val="1600"/>
              </a:spcBef>
              <a:spcAft>
                <a:spcPts val="0"/>
              </a:spcAft>
              <a:buSzPts val="1400"/>
              <a:buChar char="○"/>
              <a:defRPr/>
            </a:lvl5pPr>
            <a:lvl6pPr marL="2743066" lvl="5" indent="-317485">
              <a:spcBef>
                <a:spcPts val="1600"/>
              </a:spcBef>
              <a:spcAft>
                <a:spcPts val="0"/>
              </a:spcAft>
              <a:buSzPts val="1400"/>
              <a:buChar char="■"/>
              <a:defRPr/>
            </a:lvl6pPr>
            <a:lvl7pPr marL="3200244" lvl="6" indent="-317485">
              <a:spcBef>
                <a:spcPts val="1600"/>
              </a:spcBef>
              <a:spcAft>
                <a:spcPts val="0"/>
              </a:spcAft>
              <a:buSzPts val="1400"/>
              <a:buChar char="●"/>
              <a:defRPr/>
            </a:lvl7pPr>
            <a:lvl8pPr marL="3657421" lvl="7" indent="-317485">
              <a:spcBef>
                <a:spcPts val="1600"/>
              </a:spcBef>
              <a:spcAft>
                <a:spcPts val="0"/>
              </a:spcAft>
              <a:buSzPts val="1400"/>
              <a:buChar char="○"/>
              <a:defRPr/>
            </a:lvl8pPr>
            <a:lvl9pPr marL="4114599" lvl="8" indent="-317485">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5"/>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70"/>
            <a:ext cx="3261300" cy="7226101"/>
          </a:xfrm>
          <a:prstGeom prst="rect">
            <a:avLst/>
          </a:prstGeom>
        </p:spPr>
        <p:txBody>
          <a:bodyPr spcFirstLastPara="1" wrap="square" lIns="91425" tIns="91425" rIns="91425" bIns="91425" anchor="ctr" anchorCtr="0">
            <a:noAutofit/>
          </a:bodyPr>
          <a:lstStyle>
            <a:lvl1pPr marL="457178" lvl="0" indent="-342883" rtl="0">
              <a:spcBef>
                <a:spcPts val="0"/>
              </a:spcBef>
              <a:spcAft>
                <a:spcPts val="0"/>
              </a:spcAft>
              <a:buSzPts val="1800"/>
              <a:buChar char="●"/>
              <a:defRPr/>
            </a:lvl1pPr>
            <a:lvl2pPr marL="914355" lvl="1" indent="-317485" rtl="0">
              <a:spcBef>
                <a:spcPts val="1600"/>
              </a:spcBef>
              <a:spcAft>
                <a:spcPts val="0"/>
              </a:spcAft>
              <a:buSzPts val="1400"/>
              <a:buChar char="○"/>
              <a:defRPr/>
            </a:lvl2pPr>
            <a:lvl3pPr marL="1371533" lvl="2" indent="-317485" rtl="0">
              <a:spcBef>
                <a:spcPts val="1600"/>
              </a:spcBef>
              <a:spcAft>
                <a:spcPts val="0"/>
              </a:spcAft>
              <a:buSzPts val="1400"/>
              <a:buChar char="■"/>
              <a:defRPr/>
            </a:lvl3pPr>
            <a:lvl4pPr marL="1828710" lvl="3" indent="-317485" rtl="0">
              <a:spcBef>
                <a:spcPts val="1600"/>
              </a:spcBef>
              <a:spcAft>
                <a:spcPts val="0"/>
              </a:spcAft>
              <a:buSzPts val="1400"/>
              <a:buChar char="●"/>
              <a:defRPr/>
            </a:lvl4pPr>
            <a:lvl5pPr marL="2285888" lvl="4" indent="-317485" rtl="0">
              <a:spcBef>
                <a:spcPts val="1600"/>
              </a:spcBef>
              <a:spcAft>
                <a:spcPts val="0"/>
              </a:spcAft>
              <a:buSzPts val="1400"/>
              <a:buChar char="○"/>
              <a:defRPr/>
            </a:lvl5pPr>
            <a:lvl6pPr marL="2743066" lvl="5" indent="-317485" rtl="0">
              <a:spcBef>
                <a:spcPts val="1600"/>
              </a:spcBef>
              <a:spcAft>
                <a:spcPts val="0"/>
              </a:spcAft>
              <a:buSzPts val="1400"/>
              <a:buChar char="■"/>
              <a:defRPr/>
            </a:lvl6pPr>
            <a:lvl7pPr marL="3200244" lvl="6" indent="-317485" rtl="0">
              <a:spcBef>
                <a:spcPts val="1600"/>
              </a:spcBef>
              <a:spcAft>
                <a:spcPts val="0"/>
              </a:spcAft>
              <a:buSzPts val="1400"/>
              <a:buChar char="●"/>
              <a:defRPr/>
            </a:lvl7pPr>
            <a:lvl8pPr marL="3657421" lvl="7" indent="-317485" rtl="0">
              <a:spcBef>
                <a:spcPts val="1600"/>
              </a:spcBef>
              <a:spcAft>
                <a:spcPts val="0"/>
              </a:spcAft>
              <a:buSzPts val="1400"/>
              <a:buChar char="○"/>
              <a:defRPr/>
            </a:lvl8pPr>
            <a:lvl9pPr marL="4114599" lvl="8" indent="-317485"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5"/>
            <a:ext cx="5099100" cy="1183200"/>
          </a:xfrm>
          <a:prstGeom prst="rect">
            <a:avLst/>
          </a:prstGeom>
        </p:spPr>
        <p:txBody>
          <a:bodyPr spcFirstLastPara="1" wrap="square" lIns="91425" tIns="91425" rIns="91425" bIns="91425" anchor="ctr" anchorCtr="0">
            <a:noAutofit/>
          </a:bodyPr>
          <a:lstStyle>
            <a:lvl1pPr marL="457178" lvl="0" indent="-228589"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90"/>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1999"/>
            </a:lvl1pPr>
            <a:lvl2pPr lvl="1" algn="ctr" rtl="0">
              <a:spcBef>
                <a:spcPts val="0"/>
              </a:spcBef>
              <a:spcAft>
                <a:spcPts val="0"/>
              </a:spcAft>
              <a:buSzPts val="12000"/>
              <a:buNone/>
              <a:defRPr sz="11999"/>
            </a:lvl2pPr>
            <a:lvl3pPr lvl="2" algn="ctr" rtl="0">
              <a:spcBef>
                <a:spcPts val="0"/>
              </a:spcBef>
              <a:spcAft>
                <a:spcPts val="0"/>
              </a:spcAft>
              <a:buSzPts val="12000"/>
              <a:buNone/>
              <a:defRPr sz="11999"/>
            </a:lvl3pPr>
            <a:lvl4pPr lvl="3" algn="ctr" rtl="0">
              <a:spcBef>
                <a:spcPts val="0"/>
              </a:spcBef>
              <a:spcAft>
                <a:spcPts val="0"/>
              </a:spcAft>
              <a:buSzPts val="12000"/>
              <a:buNone/>
              <a:defRPr sz="11999"/>
            </a:lvl4pPr>
            <a:lvl5pPr lvl="4" algn="ctr" rtl="0">
              <a:spcBef>
                <a:spcPts val="0"/>
              </a:spcBef>
              <a:spcAft>
                <a:spcPts val="0"/>
              </a:spcAft>
              <a:buSzPts val="12000"/>
              <a:buNone/>
              <a:defRPr sz="11999"/>
            </a:lvl5pPr>
            <a:lvl6pPr lvl="5" algn="ctr" rtl="0">
              <a:spcBef>
                <a:spcPts val="0"/>
              </a:spcBef>
              <a:spcAft>
                <a:spcPts val="0"/>
              </a:spcAft>
              <a:buSzPts val="12000"/>
              <a:buNone/>
              <a:defRPr sz="11999"/>
            </a:lvl6pPr>
            <a:lvl7pPr lvl="6" algn="ctr" rtl="0">
              <a:spcBef>
                <a:spcPts val="0"/>
              </a:spcBef>
              <a:spcAft>
                <a:spcPts val="0"/>
              </a:spcAft>
              <a:buSzPts val="12000"/>
              <a:buNone/>
              <a:defRPr sz="11999"/>
            </a:lvl7pPr>
            <a:lvl8pPr lvl="7" algn="ctr" rtl="0">
              <a:spcBef>
                <a:spcPts val="0"/>
              </a:spcBef>
              <a:spcAft>
                <a:spcPts val="0"/>
              </a:spcAft>
              <a:buSzPts val="12000"/>
              <a:buNone/>
              <a:defRPr sz="11999"/>
            </a:lvl8pPr>
            <a:lvl9pPr lvl="8" algn="ctr" rtl="0">
              <a:spcBef>
                <a:spcPts val="0"/>
              </a:spcBef>
              <a:spcAft>
                <a:spcPts val="0"/>
              </a:spcAft>
              <a:buSzPts val="12000"/>
              <a:buNone/>
              <a:defRPr sz="11999"/>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178" lvl="0" indent="-342883" algn="ctr" rtl="0">
              <a:spcBef>
                <a:spcPts val="0"/>
              </a:spcBef>
              <a:spcAft>
                <a:spcPts val="0"/>
              </a:spcAft>
              <a:buSzPts val="1800"/>
              <a:buChar char="●"/>
              <a:defRPr/>
            </a:lvl1pPr>
            <a:lvl2pPr marL="914355" lvl="1" indent="-317485" algn="ctr" rtl="0">
              <a:spcBef>
                <a:spcPts val="1600"/>
              </a:spcBef>
              <a:spcAft>
                <a:spcPts val="0"/>
              </a:spcAft>
              <a:buSzPts val="1400"/>
              <a:buChar char="○"/>
              <a:defRPr/>
            </a:lvl2pPr>
            <a:lvl3pPr marL="1371533" lvl="2" indent="-317485" algn="ctr" rtl="0">
              <a:spcBef>
                <a:spcPts val="1600"/>
              </a:spcBef>
              <a:spcAft>
                <a:spcPts val="0"/>
              </a:spcAft>
              <a:buSzPts val="1400"/>
              <a:buChar char="■"/>
              <a:defRPr/>
            </a:lvl3pPr>
            <a:lvl4pPr marL="1828710" lvl="3" indent="-317485" algn="ctr" rtl="0">
              <a:spcBef>
                <a:spcPts val="1600"/>
              </a:spcBef>
              <a:spcAft>
                <a:spcPts val="0"/>
              </a:spcAft>
              <a:buSzPts val="1400"/>
              <a:buChar char="●"/>
              <a:defRPr/>
            </a:lvl4pPr>
            <a:lvl5pPr marL="2285888" lvl="4" indent="-317485" algn="ctr" rtl="0">
              <a:spcBef>
                <a:spcPts val="1600"/>
              </a:spcBef>
              <a:spcAft>
                <a:spcPts val="0"/>
              </a:spcAft>
              <a:buSzPts val="1400"/>
              <a:buChar char="○"/>
              <a:defRPr/>
            </a:lvl5pPr>
            <a:lvl6pPr marL="2743066" lvl="5" indent="-317485" algn="ctr" rtl="0">
              <a:spcBef>
                <a:spcPts val="1600"/>
              </a:spcBef>
              <a:spcAft>
                <a:spcPts val="0"/>
              </a:spcAft>
              <a:buSzPts val="1400"/>
              <a:buChar char="■"/>
              <a:defRPr/>
            </a:lvl6pPr>
            <a:lvl7pPr marL="3200244" lvl="6" indent="-317485" algn="ctr" rtl="0">
              <a:spcBef>
                <a:spcPts val="1600"/>
              </a:spcBef>
              <a:spcAft>
                <a:spcPts val="0"/>
              </a:spcAft>
              <a:buSzPts val="1400"/>
              <a:buChar char="●"/>
              <a:defRPr/>
            </a:lvl7pPr>
            <a:lvl8pPr marL="3657421" lvl="7" indent="-317485" algn="ctr" rtl="0">
              <a:spcBef>
                <a:spcPts val="1600"/>
              </a:spcBef>
              <a:spcAft>
                <a:spcPts val="0"/>
              </a:spcAft>
              <a:buSzPts val="1400"/>
              <a:buChar char="○"/>
              <a:defRPr/>
            </a:lvl8pPr>
            <a:lvl9pPr marL="4114599" lvl="8" indent="-317485"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8" y="1689498"/>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8" y="5186364"/>
            <a:ext cx="4690800" cy="1165799"/>
          </a:xfrm>
          <a:prstGeom prst="rect">
            <a:avLst/>
          </a:prstGeom>
          <a:noFill/>
          <a:ln>
            <a:noFill/>
          </a:ln>
        </p:spPr>
        <p:txBody>
          <a:bodyPr spcFirstLastPara="1" wrap="square" lIns="34275" tIns="34275" rIns="34275" bIns="34275" anchor="t"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355" marR="0" lvl="1"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533" marR="0" lvl="2"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710" marR="0" lvl="3"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5888" marR="0" lvl="4"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4"/>
            <a:ext cx="4383300" cy="61032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8"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8" y="8447486"/>
            <a:ext cx="4690800" cy="1165799"/>
          </a:xfrm>
          <a:prstGeom prst="rect">
            <a:avLst/>
          </a:prstGeom>
          <a:noFill/>
          <a:ln>
            <a:noFill/>
          </a:ln>
        </p:spPr>
        <p:txBody>
          <a:bodyPr spcFirstLastPara="1" wrap="square" lIns="34275" tIns="34275" rIns="34275" bIns="34275" anchor="t"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355" marR="0" lvl="1"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533" marR="0" lvl="2"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710" marR="0" lvl="3"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5888" marR="0" lvl="4"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8"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1"/>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355" marR="0" lvl="1"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533" marR="0" lvl="2"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710" marR="0" lvl="3"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5888" marR="0" lvl="4"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2"/>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2"/>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60"/>
            <a:ext cx="4975200" cy="6482700"/>
          </a:xfrm>
          <a:prstGeom prst="rect">
            <a:avLst/>
          </a:prstGeom>
          <a:noFill/>
          <a:ln>
            <a:noFill/>
          </a:ln>
        </p:spPr>
        <p:txBody>
          <a:bodyPr spcFirstLastPara="1" wrap="square" lIns="34275" tIns="34275" rIns="34275" bIns="34275" anchor="ctr" anchorCtr="0">
            <a:noAutofit/>
          </a:bodyPr>
          <a:lstStyle>
            <a:lvl1pPr marL="457178" marR="0" lvl="0"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355" marR="0" lvl="1"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533" marR="0" lvl="2"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710" marR="0" lvl="3"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5888" marR="0" lvl="4"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6" y="2253730"/>
            <a:ext cx="3399900" cy="6681000"/>
          </a:xfrm>
          <a:prstGeom prst="rect">
            <a:avLst/>
          </a:prstGeom>
        </p:spPr>
        <p:txBody>
          <a:bodyPr spcFirstLastPara="1" wrap="square" lIns="91425" tIns="91425" rIns="91425" bIns="91425" anchor="t" anchorCtr="0">
            <a:noAutofit/>
          </a:bodyPr>
          <a:lstStyle>
            <a:lvl1pPr marL="457178" lvl="0" indent="-317485">
              <a:spcBef>
                <a:spcPts val="0"/>
              </a:spcBef>
              <a:spcAft>
                <a:spcPts val="0"/>
              </a:spcAft>
              <a:buSzPts val="1400"/>
              <a:buChar char="●"/>
              <a:defRPr sz="1400"/>
            </a:lvl1pPr>
            <a:lvl2pPr marL="914355" lvl="1" indent="-304785">
              <a:spcBef>
                <a:spcPts val="1600"/>
              </a:spcBef>
              <a:spcAft>
                <a:spcPts val="0"/>
              </a:spcAft>
              <a:buSzPts val="1200"/>
              <a:buChar char="○"/>
              <a:defRPr sz="1200"/>
            </a:lvl2pPr>
            <a:lvl3pPr marL="1371533" lvl="2" indent="-304785">
              <a:spcBef>
                <a:spcPts val="1600"/>
              </a:spcBef>
              <a:spcAft>
                <a:spcPts val="0"/>
              </a:spcAft>
              <a:buSzPts val="1200"/>
              <a:buChar char="■"/>
              <a:defRPr sz="1200"/>
            </a:lvl3pPr>
            <a:lvl4pPr marL="1828710" lvl="3" indent="-304785">
              <a:spcBef>
                <a:spcPts val="1600"/>
              </a:spcBef>
              <a:spcAft>
                <a:spcPts val="0"/>
              </a:spcAft>
              <a:buSzPts val="1200"/>
              <a:buChar char="●"/>
              <a:defRPr sz="1200"/>
            </a:lvl4pPr>
            <a:lvl5pPr marL="2285888" lvl="4" indent="-304785">
              <a:spcBef>
                <a:spcPts val="1600"/>
              </a:spcBef>
              <a:spcAft>
                <a:spcPts val="0"/>
              </a:spcAft>
              <a:buSzPts val="1200"/>
              <a:buChar char="○"/>
              <a:defRPr sz="1200"/>
            </a:lvl5pPr>
            <a:lvl6pPr marL="2743066" lvl="5" indent="-304785">
              <a:spcBef>
                <a:spcPts val="1600"/>
              </a:spcBef>
              <a:spcAft>
                <a:spcPts val="0"/>
              </a:spcAft>
              <a:buSzPts val="1200"/>
              <a:buChar char="■"/>
              <a:defRPr sz="1200"/>
            </a:lvl6pPr>
            <a:lvl7pPr marL="3200244" lvl="6" indent="-304785">
              <a:spcBef>
                <a:spcPts val="1600"/>
              </a:spcBef>
              <a:spcAft>
                <a:spcPts val="0"/>
              </a:spcAft>
              <a:buSzPts val="1200"/>
              <a:buChar char="●"/>
              <a:defRPr sz="1200"/>
            </a:lvl7pPr>
            <a:lvl8pPr marL="3657421" lvl="7" indent="-304785">
              <a:spcBef>
                <a:spcPts val="1600"/>
              </a:spcBef>
              <a:spcAft>
                <a:spcPts val="0"/>
              </a:spcAft>
              <a:buSzPts val="1200"/>
              <a:buChar char="○"/>
              <a:defRPr sz="1200"/>
            </a:lvl8pPr>
            <a:lvl9pPr marL="4114599" lvl="8" indent="-304785">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1" y="2253730"/>
            <a:ext cx="3399900" cy="6681000"/>
          </a:xfrm>
          <a:prstGeom prst="rect">
            <a:avLst/>
          </a:prstGeom>
        </p:spPr>
        <p:txBody>
          <a:bodyPr spcFirstLastPara="1" wrap="square" lIns="91425" tIns="91425" rIns="91425" bIns="91425" anchor="t" anchorCtr="0">
            <a:noAutofit/>
          </a:bodyPr>
          <a:lstStyle>
            <a:lvl1pPr marL="457178" lvl="0" indent="-317485">
              <a:spcBef>
                <a:spcPts val="0"/>
              </a:spcBef>
              <a:spcAft>
                <a:spcPts val="0"/>
              </a:spcAft>
              <a:buSzPts val="1400"/>
              <a:buChar char="●"/>
              <a:defRPr sz="1400"/>
            </a:lvl1pPr>
            <a:lvl2pPr marL="914355" lvl="1" indent="-304785">
              <a:spcBef>
                <a:spcPts val="1600"/>
              </a:spcBef>
              <a:spcAft>
                <a:spcPts val="0"/>
              </a:spcAft>
              <a:buSzPts val="1200"/>
              <a:buChar char="○"/>
              <a:defRPr sz="1200"/>
            </a:lvl2pPr>
            <a:lvl3pPr marL="1371533" lvl="2" indent="-304785">
              <a:spcBef>
                <a:spcPts val="1600"/>
              </a:spcBef>
              <a:spcAft>
                <a:spcPts val="0"/>
              </a:spcAft>
              <a:buSzPts val="1200"/>
              <a:buChar char="■"/>
              <a:defRPr sz="1200"/>
            </a:lvl3pPr>
            <a:lvl4pPr marL="1828710" lvl="3" indent="-304785">
              <a:spcBef>
                <a:spcPts val="1600"/>
              </a:spcBef>
              <a:spcAft>
                <a:spcPts val="0"/>
              </a:spcAft>
              <a:buSzPts val="1200"/>
              <a:buChar char="●"/>
              <a:defRPr sz="1200"/>
            </a:lvl4pPr>
            <a:lvl5pPr marL="2285888" lvl="4" indent="-304785">
              <a:spcBef>
                <a:spcPts val="1600"/>
              </a:spcBef>
              <a:spcAft>
                <a:spcPts val="0"/>
              </a:spcAft>
              <a:buSzPts val="1200"/>
              <a:buChar char="○"/>
              <a:defRPr sz="1200"/>
            </a:lvl5pPr>
            <a:lvl6pPr marL="2743066" lvl="5" indent="-304785">
              <a:spcBef>
                <a:spcPts val="1600"/>
              </a:spcBef>
              <a:spcAft>
                <a:spcPts val="0"/>
              </a:spcAft>
              <a:buSzPts val="1200"/>
              <a:buChar char="■"/>
              <a:defRPr sz="1200"/>
            </a:lvl6pPr>
            <a:lvl7pPr marL="3200244" lvl="6" indent="-304785">
              <a:spcBef>
                <a:spcPts val="1600"/>
              </a:spcBef>
              <a:spcAft>
                <a:spcPts val="0"/>
              </a:spcAft>
              <a:buSzPts val="1200"/>
              <a:buChar char="●"/>
              <a:defRPr sz="1200"/>
            </a:lvl7pPr>
            <a:lvl8pPr marL="3657421" lvl="7" indent="-304785">
              <a:spcBef>
                <a:spcPts val="1600"/>
              </a:spcBef>
              <a:spcAft>
                <a:spcPts val="0"/>
              </a:spcAft>
              <a:buSzPts val="1200"/>
              <a:buChar char="○"/>
              <a:defRPr sz="1200"/>
            </a:lvl8pPr>
            <a:lvl9pPr marL="4114599" lvl="8" indent="-304785">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60"/>
            <a:ext cx="2391000" cy="64827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2"/>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60"/>
            <a:ext cx="2391000" cy="6482700"/>
          </a:xfrm>
          <a:prstGeom prst="rect">
            <a:avLst/>
          </a:prstGeom>
          <a:noFill/>
          <a:ln>
            <a:noFill/>
          </a:ln>
        </p:spPr>
        <p:txBody>
          <a:bodyPr spcFirstLastPara="1" wrap="square" lIns="34275" tIns="34275" rIns="34275" bIns="34275" anchor="ctr" anchorCtr="0">
            <a:noAutofit/>
          </a:bodyPr>
          <a:lstStyle>
            <a:lvl1pPr marL="457178" marR="0" lvl="0"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355" marR="0" lvl="1"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533" marR="0" lvl="2"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710" marR="0" lvl="3"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5888" marR="0" lvl="4"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178" marR="0" lvl="0"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355" marR="0" lvl="1"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533" marR="0" lvl="2"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710" marR="0" lvl="3"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5888" marR="0" lvl="4"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2"/>
            <a:ext cx="2391000" cy="38895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2"/>
            <a:ext cx="2391000" cy="82251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8" y="6561533"/>
            <a:ext cx="4690800" cy="484500"/>
          </a:xfrm>
          <a:prstGeom prst="rect">
            <a:avLst/>
          </a:prstGeom>
          <a:noFill/>
          <a:ln>
            <a:noFill/>
          </a:ln>
        </p:spPr>
        <p:txBody>
          <a:bodyPr spcFirstLastPara="1" wrap="square" lIns="34275" tIns="34275" rIns="34275" bIns="34275" anchor="t"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355" marR="0" lvl="1"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533" marR="0" lvl="2"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710" marR="0" lvl="3"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5888" marR="0" lvl="4"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8" y="4400260"/>
            <a:ext cx="4690800" cy="708000"/>
          </a:xfrm>
          <a:prstGeom prst="rect">
            <a:avLst/>
          </a:prstGeom>
          <a:noFill/>
          <a:ln>
            <a:noFill/>
          </a:ln>
        </p:spPr>
        <p:txBody>
          <a:bodyPr spcFirstLastPara="1" wrap="square" lIns="34275" tIns="34275" rIns="34275" bIns="34275" anchor="ctr"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355" marR="0" lvl="1"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533" marR="0" lvl="2"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710" marR="0" lvl="3"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5888" marR="0" lvl="4"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178" lvl="0" indent="-317485" rtl="0">
              <a:spcBef>
                <a:spcPts val="2200"/>
              </a:spcBef>
              <a:spcAft>
                <a:spcPts val="0"/>
              </a:spcAft>
              <a:buSzPts val="1400"/>
              <a:buChar char="•"/>
              <a:defRPr/>
            </a:lvl1pPr>
            <a:lvl2pPr marL="914355" lvl="1" indent="-317485" rtl="0">
              <a:spcBef>
                <a:spcPts val="2200"/>
              </a:spcBef>
              <a:spcAft>
                <a:spcPts val="0"/>
              </a:spcAft>
              <a:buSzPts val="1400"/>
              <a:buChar char="•"/>
              <a:defRPr/>
            </a:lvl2pPr>
            <a:lvl3pPr marL="1371533" lvl="2" indent="-317485" rtl="0">
              <a:spcBef>
                <a:spcPts val="2200"/>
              </a:spcBef>
              <a:spcAft>
                <a:spcPts val="0"/>
              </a:spcAft>
              <a:buSzPts val="1400"/>
              <a:buChar char="•"/>
              <a:defRPr/>
            </a:lvl3pPr>
            <a:lvl4pPr marL="1828710" lvl="3" indent="-317485" rtl="0">
              <a:spcBef>
                <a:spcPts val="2200"/>
              </a:spcBef>
              <a:spcAft>
                <a:spcPts val="0"/>
              </a:spcAft>
              <a:buSzPts val="1400"/>
              <a:buChar char="•"/>
              <a:defRPr/>
            </a:lvl4pPr>
            <a:lvl5pPr marL="2285888" lvl="4" indent="-317485" rtl="0">
              <a:spcBef>
                <a:spcPts val="2200"/>
              </a:spcBef>
              <a:spcAft>
                <a:spcPts val="0"/>
              </a:spcAft>
              <a:buSzPts val="1400"/>
              <a:buChar char="•"/>
              <a:defRPr/>
            </a:lvl5pPr>
            <a:lvl6pPr marL="2743066" lvl="5" indent="-317485" rtl="0">
              <a:spcBef>
                <a:spcPts val="2200"/>
              </a:spcBef>
              <a:spcAft>
                <a:spcPts val="0"/>
              </a:spcAft>
              <a:buSzPts val="1400"/>
              <a:buChar char="•"/>
              <a:defRPr/>
            </a:lvl6pPr>
            <a:lvl7pPr marL="3200244" lvl="6" indent="-317485" rtl="0">
              <a:spcBef>
                <a:spcPts val="2200"/>
              </a:spcBef>
              <a:spcAft>
                <a:spcPts val="0"/>
              </a:spcAft>
              <a:buSzPts val="1400"/>
              <a:buChar char="•"/>
              <a:defRPr/>
            </a:lvl7pPr>
            <a:lvl8pPr marL="3657421" lvl="7" indent="-317485" rtl="0">
              <a:spcBef>
                <a:spcPts val="2200"/>
              </a:spcBef>
              <a:spcAft>
                <a:spcPts val="0"/>
              </a:spcAft>
              <a:buSzPts val="1400"/>
              <a:buChar char="•"/>
              <a:defRPr/>
            </a:lvl8pPr>
            <a:lvl9pPr marL="4114599" lvl="8" indent="-317485"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178" lvl="0" indent="-304785">
              <a:spcBef>
                <a:spcPts val="0"/>
              </a:spcBef>
              <a:spcAft>
                <a:spcPts val="0"/>
              </a:spcAft>
              <a:buSzPts val="1200"/>
              <a:buChar char="●"/>
              <a:defRPr sz="1200"/>
            </a:lvl1pPr>
            <a:lvl2pPr marL="914355" lvl="1" indent="-304785">
              <a:spcBef>
                <a:spcPts val="1600"/>
              </a:spcBef>
              <a:spcAft>
                <a:spcPts val="0"/>
              </a:spcAft>
              <a:buSzPts val="1200"/>
              <a:buChar char="○"/>
              <a:defRPr sz="1200"/>
            </a:lvl2pPr>
            <a:lvl3pPr marL="1371533" lvl="2" indent="-304785">
              <a:spcBef>
                <a:spcPts val="1600"/>
              </a:spcBef>
              <a:spcAft>
                <a:spcPts val="0"/>
              </a:spcAft>
              <a:buSzPts val="1200"/>
              <a:buChar char="■"/>
              <a:defRPr sz="1200"/>
            </a:lvl3pPr>
            <a:lvl4pPr marL="1828710" lvl="3" indent="-304785">
              <a:spcBef>
                <a:spcPts val="1600"/>
              </a:spcBef>
              <a:spcAft>
                <a:spcPts val="0"/>
              </a:spcAft>
              <a:buSzPts val="1200"/>
              <a:buChar char="●"/>
              <a:defRPr sz="1200"/>
            </a:lvl4pPr>
            <a:lvl5pPr marL="2285888" lvl="4" indent="-304785">
              <a:spcBef>
                <a:spcPts val="1600"/>
              </a:spcBef>
              <a:spcAft>
                <a:spcPts val="0"/>
              </a:spcAft>
              <a:buSzPts val="1200"/>
              <a:buChar char="○"/>
              <a:defRPr sz="1200"/>
            </a:lvl5pPr>
            <a:lvl6pPr marL="2743066" lvl="5" indent="-304785">
              <a:spcBef>
                <a:spcPts val="1600"/>
              </a:spcBef>
              <a:spcAft>
                <a:spcPts val="0"/>
              </a:spcAft>
              <a:buSzPts val="1200"/>
              <a:buChar char="■"/>
              <a:defRPr sz="1200"/>
            </a:lvl6pPr>
            <a:lvl7pPr marL="3200244" lvl="6" indent="-304785">
              <a:spcBef>
                <a:spcPts val="1600"/>
              </a:spcBef>
              <a:spcAft>
                <a:spcPts val="0"/>
              </a:spcAft>
              <a:buSzPts val="1200"/>
              <a:buChar char="●"/>
              <a:defRPr sz="1200"/>
            </a:lvl7pPr>
            <a:lvl8pPr marL="3657421" lvl="7" indent="-304785">
              <a:spcBef>
                <a:spcPts val="1600"/>
              </a:spcBef>
              <a:spcAft>
                <a:spcPts val="0"/>
              </a:spcAft>
              <a:buSzPts val="1200"/>
              <a:buChar char="○"/>
              <a:defRPr sz="1200"/>
            </a:lvl8pPr>
            <a:lvl9pPr marL="4114599" lvl="8" indent="-304785">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4"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5"/>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70"/>
            <a:ext cx="3261300" cy="7226101"/>
          </a:xfrm>
          <a:prstGeom prst="rect">
            <a:avLst/>
          </a:prstGeom>
        </p:spPr>
        <p:txBody>
          <a:bodyPr spcFirstLastPara="1" wrap="square" lIns="91425" tIns="91425" rIns="91425" bIns="91425" anchor="ctr" anchorCtr="0">
            <a:noAutofit/>
          </a:bodyPr>
          <a:lstStyle>
            <a:lvl1pPr marL="457178" lvl="0" indent="-342883">
              <a:spcBef>
                <a:spcPts val="0"/>
              </a:spcBef>
              <a:spcAft>
                <a:spcPts val="0"/>
              </a:spcAft>
              <a:buSzPts val="1800"/>
              <a:buChar char="●"/>
              <a:defRPr/>
            </a:lvl1pPr>
            <a:lvl2pPr marL="914355" lvl="1" indent="-317485">
              <a:spcBef>
                <a:spcPts val="1600"/>
              </a:spcBef>
              <a:spcAft>
                <a:spcPts val="0"/>
              </a:spcAft>
              <a:buSzPts val="1400"/>
              <a:buChar char="○"/>
              <a:defRPr/>
            </a:lvl2pPr>
            <a:lvl3pPr marL="1371533" lvl="2" indent="-317485">
              <a:spcBef>
                <a:spcPts val="1600"/>
              </a:spcBef>
              <a:spcAft>
                <a:spcPts val="0"/>
              </a:spcAft>
              <a:buSzPts val="1400"/>
              <a:buChar char="■"/>
              <a:defRPr/>
            </a:lvl3pPr>
            <a:lvl4pPr marL="1828710" lvl="3" indent="-317485">
              <a:spcBef>
                <a:spcPts val="1600"/>
              </a:spcBef>
              <a:spcAft>
                <a:spcPts val="0"/>
              </a:spcAft>
              <a:buSzPts val="1400"/>
              <a:buChar char="●"/>
              <a:defRPr/>
            </a:lvl4pPr>
            <a:lvl5pPr marL="2285888" lvl="4" indent="-317485">
              <a:spcBef>
                <a:spcPts val="1600"/>
              </a:spcBef>
              <a:spcAft>
                <a:spcPts val="0"/>
              </a:spcAft>
              <a:buSzPts val="1400"/>
              <a:buChar char="○"/>
              <a:defRPr/>
            </a:lvl5pPr>
            <a:lvl6pPr marL="2743066" lvl="5" indent="-317485">
              <a:spcBef>
                <a:spcPts val="1600"/>
              </a:spcBef>
              <a:spcAft>
                <a:spcPts val="0"/>
              </a:spcAft>
              <a:buSzPts val="1400"/>
              <a:buChar char="■"/>
              <a:defRPr/>
            </a:lvl6pPr>
            <a:lvl7pPr marL="3200244" lvl="6" indent="-317485">
              <a:spcBef>
                <a:spcPts val="1600"/>
              </a:spcBef>
              <a:spcAft>
                <a:spcPts val="0"/>
              </a:spcAft>
              <a:buSzPts val="1400"/>
              <a:buChar char="●"/>
              <a:defRPr/>
            </a:lvl7pPr>
            <a:lvl8pPr marL="3657421" lvl="7" indent="-317485">
              <a:spcBef>
                <a:spcPts val="1600"/>
              </a:spcBef>
              <a:spcAft>
                <a:spcPts val="0"/>
              </a:spcAft>
              <a:buSzPts val="1400"/>
              <a:buChar char="○"/>
              <a:defRPr/>
            </a:lvl8pPr>
            <a:lvl9pPr marL="4114599" lvl="8" indent="-317485">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5"/>
            <a:ext cx="5099100" cy="1183200"/>
          </a:xfrm>
          <a:prstGeom prst="rect">
            <a:avLst/>
          </a:prstGeom>
        </p:spPr>
        <p:txBody>
          <a:bodyPr spcFirstLastPara="1" wrap="square" lIns="91425" tIns="91425" rIns="91425" bIns="91425" anchor="ctr" anchorCtr="0">
            <a:noAutofit/>
          </a:bodyPr>
          <a:lstStyle>
            <a:lvl1pPr marL="457178" lvl="0" indent="-228589">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30"/>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1"/>
            <a:ext cx="466500" cy="769799"/>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2"/>
            <a:ext cx="32400" cy="931499"/>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7" y="8934690"/>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2"/>
            <a:ext cx="32400" cy="931499"/>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2"/>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60"/>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8" name="Google Shape;178;p51"/>
          <p:cNvSpPr txBox="1">
            <a:spLocks noGrp="1"/>
          </p:cNvSpPr>
          <p:nvPr>
            <p:ph type="title" idx="4294967295"/>
          </p:nvPr>
        </p:nvSpPr>
        <p:spPr>
          <a:xfrm>
            <a:off x="264895" y="966296"/>
            <a:ext cx="7242600" cy="1119900"/>
          </a:xfrm>
          <a:prstGeom prst="rect">
            <a:avLst/>
          </a:prstGeom>
        </p:spPr>
        <p:txBody>
          <a:bodyPr spcFirstLastPara="1" wrap="square" lIns="91425" tIns="91425" rIns="91425" bIns="91425" anchor="t" anchorCtr="0">
            <a:noAutofit/>
          </a:bodyPr>
          <a:lstStyle/>
          <a:p>
            <a:pPr algn="ctr">
              <a:lnSpc>
                <a:spcPct val="115000"/>
              </a:lnSpc>
            </a:pPr>
            <a:r>
              <a:rPr lang="en" sz="3999">
                <a:solidFill>
                  <a:srgbClr val="FFFFFF"/>
                </a:solidFill>
              </a:rPr>
              <a:t>Data Governance @ SneakerPark</a:t>
            </a:r>
            <a:endParaRPr sz="3999">
              <a:solidFill>
                <a:srgbClr val="FFFFFF"/>
              </a:solidFill>
            </a:endParaRPr>
          </a:p>
          <a:p>
            <a:endParaRPr/>
          </a:p>
        </p:txBody>
      </p:sp>
      <p:pic>
        <p:nvPicPr>
          <p:cNvPr id="179" name="Google Shape;179;p51"/>
          <p:cNvPicPr preferRelativeResize="0"/>
          <p:nvPr/>
        </p:nvPicPr>
        <p:blipFill rotWithShape="1">
          <a:blip r:embed="rId3">
            <a:alphaModFix/>
          </a:blip>
          <a:srcRect t="-1820" b="1820"/>
          <a:stretch/>
        </p:blipFill>
        <p:spPr>
          <a:xfrm>
            <a:off x="1617726" y="3728151"/>
            <a:ext cx="4506849" cy="2591575"/>
          </a:xfrm>
          <a:prstGeom prst="rect">
            <a:avLst/>
          </a:prstGeom>
          <a:noFill/>
          <a:ln>
            <a:noFill/>
          </a:ln>
        </p:spPr>
      </p:pic>
      <p:sp>
        <p:nvSpPr>
          <p:cNvPr id="2" name="Rectangle 1">
            <a:extLst>
              <a:ext uri="{FF2B5EF4-FFF2-40B4-BE49-F238E27FC236}">
                <a16:creationId xmlns:a16="http://schemas.microsoft.com/office/drawing/2014/main" id="{B596C1A5-6449-A24E-9D87-5E79EFB3F51F}"/>
              </a:ext>
            </a:extLst>
          </p:cNvPr>
          <p:cNvSpPr/>
          <p:nvPr/>
        </p:nvSpPr>
        <p:spPr>
          <a:xfrm>
            <a:off x="6508376" y="8534400"/>
            <a:ext cx="1264024" cy="1247925"/>
          </a:xfrm>
          <a:prstGeom prst="rect">
            <a:avLst/>
          </a:prstGeom>
          <a:solidFill>
            <a:srgbClr val="04B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56"/>
        <p:cNvGrpSpPr/>
        <p:nvPr/>
      </p:nvGrpSpPr>
      <p:grpSpPr>
        <a:xfrm>
          <a:off x="0" y="0"/>
          <a:ext cx="0" cy="0"/>
          <a:chOff x="0" y="0"/>
          <a:chExt cx="0" cy="0"/>
        </a:xfrm>
      </p:grpSpPr>
      <p:sp>
        <p:nvSpPr>
          <p:cNvPr id="257" name="Google Shape;257;p63"/>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Part 2: Monitoring</a:t>
            </a:r>
            <a:endParaRPr sz="3000">
              <a:solidFill>
                <a:srgbClr val="FFFFFF"/>
              </a:solidFill>
              <a:latin typeface="Open Sans"/>
              <a:ea typeface="Open Sans"/>
              <a:cs typeface="Open Sans"/>
              <a:sym typeface="Open Sans"/>
            </a:endParaRPr>
          </a:p>
        </p:txBody>
      </p:sp>
      <p:sp>
        <p:nvSpPr>
          <p:cNvPr id="258" name="Google Shape;258;p6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4"/>
          <p:cNvSpPr txBox="1">
            <a:spLocks noGrp="1"/>
          </p:cNvSpPr>
          <p:nvPr>
            <p:ph type="body" idx="1"/>
          </p:nvPr>
        </p:nvSpPr>
        <p:spPr>
          <a:xfrm>
            <a:off x="369675" y="695675"/>
            <a:ext cx="6914100" cy="1371300"/>
          </a:xfrm>
          <a:prstGeom prst="rect">
            <a:avLst/>
          </a:prstGeom>
        </p:spPr>
        <p:txBody>
          <a:bodyPr spcFirstLastPara="1" wrap="square" lIns="91425" tIns="91425" rIns="91425" bIns="91425" anchor="t" anchorCtr="0">
            <a:noAutofit/>
          </a:bodyPr>
          <a:lstStyle/>
          <a:p>
            <a:pPr marL="0" indent="0">
              <a:lnSpc>
                <a:spcPct val="170000"/>
              </a:lnSpc>
              <a:buClr>
                <a:schemeClr val="dk1"/>
              </a:buClr>
              <a:buSzPts val="1100"/>
              <a:buNone/>
            </a:pPr>
            <a:r>
              <a:rPr lang="en" sz="1600" b="1" dirty="0">
                <a:solidFill>
                  <a:srgbClr val="525C65"/>
                </a:solidFill>
                <a:highlight>
                  <a:srgbClr val="FFFFFF"/>
                </a:highlight>
                <a:latin typeface="Open Sans"/>
                <a:ea typeface="Open Sans"/>
                <a:cs typeface="Open Sans"/>
                <a:sym typeface="Open Sans"/>
              </a:rPr>
              <a:t>Data quality monitoring dashboard</a:t>
            </a:r>
            <a:endParaRPr sz="1600" dirty="0">
              <a:solidFill>
                <a:srgbClr val="525C65"/>
              </a:solidFill>
              <a:highlight>
                <a:srgbClr val="FFFFFF"/>
              </a:highlight>
              <a:latin typeface="Open Sans"/>
              <a:ea typeface="Open Sans"/>
              <a:cs typeface="Open Sans"/>
              <a:sym typeface="Open Sans"/>
            </a:endParaRPr>
          </a:p>
        </p:txBody>
      </p:sp>
      <p:pic>
        <p:nvPicPr>
          <p:cNvPr id="4" name="Picture 3">
            <a:extLst>
              <a:ext uri="{FF2B5EF4-FFF2-40B4-BE49-F238E27FC236}">
                <a16:creationId xmlns:a16="http://schemas.microsoft.com/office/drawing/2014/main" id="{3C82FFE7-4765-A44C-B6F2-9A355A690FD7}"/>
              </a:ext>
            </a:extLst>
          </p:cNvPr>
          <p:cNvPicPr>
            <a:picLocks noChangeAspect="1"/>
          </p:cNvPicPr>
          <p:nvPr/>
        </p:nvPicPr>
        <p:blipFill>
          <a:blip r:embed="rId3"/>
          <a:stretch>
            <a:fillRect/>
          </a:stretch>
        </p:blipFill>
        <p:spPr>
          <a:xfrm>
            <a:off x="514266" y="1273748"/>
            <a:ext cx="6624918" cy="4238825"/>
          </a:xfrm>
          <a:prstGeom prst="rect">
            <a:avLst/>
          </a:prstGeom>
        </p:spPr>
      </p:pic>
      <p:pic>
        <p:nvPicPr>
          <p:cNvPr id="6" name="Picture 5">
            <a:extLst>
              <a:ext uri="{FF2B5EF4-FFF2-40B4-BE49-F238E27FC236}">
                <a16:creationId xmlns:a16="http://schemas.microsoft.com/office/drawing/2014/main" id="{6DB59AFF-D659-4E49-AC2D-71AB33B845E4}"/>
              </a:ext>
            </a:extLst>
          </p:cNvPr>
          <p:cNvPicPr>
            <a:picLocks noChangeAspect="1"/>
          </p:cNvPicPr>
          <p:nvPr/>
        </p:nvPicPr>
        <p:blipFill>
          <a:blip r:embed="rId4"/>
          <a:stretch>
            <a:fillRect/>
          </a:stretch>
        </p:blipFill>
        <p:spPr>
          <a:xfrm>
            <a:off x="514266" y="5694069"/>
            <a:ext cx="6624918" cy="4238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539851" y="4051176"/>
            <a:ext cx="66927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5</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algn="ctr">
              <a:lnSpc>
                <a:spcPct val="150000"/>
              </a:lnSpc>
              <a:buClr>
                <a:schemeClr val="lt1"/>
              </a:buClr>
            </a:pPr>
            <a:r>
              <a:rPr lang="en" sz="3000">
                <a:solidFill>
                  <a:schemeClr val="lt1"/>
                </a:solidFill>
                <a:latin typeface="Open Sans"/>
                <a:ea typeface="Open Sans"/>
                <a:cs typeface="Open Sans"/>
                <a:sym typeface="Open Sans"/>
              </a:rPr>
              <a:t>Part 1: MDM Architecture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body" idx="1"/>
          </p:nvPr>
        </p:nvSpPr>
        <p:spPr>
          <a:xfrm>
            <a:off x="439225" y="-63076"/>
            <a:ext cx="6907500" cy="6087357"/>
          </a:xfrm>
          <a:prstGeom prst="rect">
            <a:avLst/>
          </a:prstGeom>
        </p:spPr>
        <p:txBody>
          <a:bodyPr spcFirstLastPara="1" wrap="square" lIns="91425" tIns="91425" rIns="91425" bIns="91425" anchor="t" anchorCtr="0">
            <a:noAutofit/>
          </a:bodyPr>
          <a:lstStyle/>
          <a:p>
            <a:pPr marL="0" marR="241288" indent="0" algn="just">
              <a:lnSpc>
                <a:spcPct val="150000"/>
              </a:lnSpc>
              <a:spcBef>
                <a:spcPts val="3800"/>
              </a:spcBef>
              <a:buNone/>
            </a:pPr>
            <a:r>
              <a:rPr lang="en" sz="1600" b="1" dirty="0">
                <a:solidFill>
                  <a:srgbClr val="525C65"/>
                </a:solidFill>
                <a:highlight>
                  <a:srgbClr val="FFFFFF"/>
                </a:highlight>
                <a:latin typeface="Open Sans"/>
                <a:ea typeface="Open Sans"/>
                <a:cs typeface="Open Sans"/>
                <a:sym typeface="Open Sans"/>
              </a:rPr>
              <a:t>Proposed</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MDM implementation architecture</a:t>
            </a:r>
          </a:p>
          <a:p>
            <a:pPr marL="0" marR="241288" indent="0" algn="just">
              <a:lnSpc>
                <a:spcPct val="150000"/>
              </a:lnSpc>
              <a:spcBef>
                <a:spcPts val="3800"/>
              </a:spcBef>
              <a:buNone/>
            </a:pPr>
            <a:r>
              <a:rPr lang="en-US" sz="1600" dirty="0">
                <a:solidFill>
                  <a:srgbClr val="525C65"/>
                </a:solidFill>
                <a:latin typeface="Open Sans"/>
                <a:ea typeface="Open Sans"/>
                <a:cs typeface="Open Sans"/>
                <a:sym typeface="Open Sans"/>
              </a:rPr>
              <a:t>I've chosen to go with Consolidated style of architecture. </a:t>
            </a:r>
            <a:r>
              <a:rPr lang="en-US" sz="1600" dirty="0" err="1">
                <a:solidFill>
                  <a:srgbClr val="525C65"/>
                </a:solidFill>
                <a:latin typeface="Open Sans"/>
                <a:ea typeface="Open Sans"/>
                <a:cs typeface="Open Sans"/>
                <a:sym typeface="Open Sans"/>
              </a:rPr>
              <a:t>SneakePark</a:t>
            </a:r>
            <a:r>
              <a:rPr lang="en-US" sz="1600" dirty="0">
                <a:solidFill>
                  <a:srgbClr val="525C65"/>
                </a:solidFill>
                <a:latin typeface="Open Sans"/>
                <a:ea typeface="Open Sans"/>
                <a:cs typeface="Open Sans"/>
                <a:sym typeface="Open Sans"/>
              </a:rPr>
              <a:t> has a number of disparate systems that makes it difficult to trace the same item and seller across different systems. The scenario description states that the company plans to build out an Enterprise Data Warehouse solution to replace the existing legacy data warehouse, MS Access databases, and excel reports, which makes me think there are analytical needs. For that reason, I believe consolidating data from all these systems into a central MDM Hub that can feed merged, cleansed, and verified golden records to data warehouses and reports is the best solution here. In addition, this architecture is less invasive and has minimal disruption of existing systems.</a:t>
            </a: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Clr>
                <a:schemeClr val="dk1"/>
              </a:buClr>
              <a:buSzPts val="1100"/>
              <a:buNone/>
            </a:pPr>
            <a:endParaRPr sz="1600" dirty="0">
              <a:solidFill>
                <a:srgbClr val="525C65"/>
              </a:solidFill>
              <a:highlight>
                <a:srgbClr val="FFFFFF"/>
              </a:highlight>
              <a:latin typeface="Open Sans"/>
              <a:ea typeface="Open Sans"/>
              <a:cs typeface="Open Sans"/>
              <a:sym typeface="Open Sans"/>
            </a:endParaRPr>
          </a:p>
          <a:p>
            <a:pPr marL="0" indent="0" algn="just">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spcAft>
                <a:spcPts val="1600"/>
              </a:spcAft>
              <a:buNone/>
            </a:pP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54E45532-D74C-1345-A5E2-4FAFC55B24ED}"/>
              </a:ext>
            </a:extLst>
          </p:cNvPr>
          <p:cNvPicPr>
            <a:picLocks noChangeAspect="1"/>
          </p:cNvPicPr>
          <p:nvPr/>
        </p:nvPicPr>
        <p:blipFill rotWithShape="1">
          <a:blip r:embed="rId3"/>
          <a:srcRect r="7958"/>
          <a:stretch/>
        </p:blipFill>
        <p:spPr>
          <a:xfrm>
            <a:off x="316057" y="5688963"/>
            <a:ext cx="7153835" cy="43694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85"/>
        <p:cNvGrpSpPr/>
        <p:nvPr/>
      </p:nvGrpSpPr>
      <p:grpSpPr>
        <a:xfrm>
          <a:off x="0" y="0"/>
          <a:ext cx="0" cy="0"/>
          <a:chOff x="0" y="0"/>
          <a:chExt cx="0" cy="0"/>
        </a:xfrm>
      </p:grpSpPr>
      <p:sp>
        <p:nvSpPr>
          <p:cNvPr id="286" name="Google Shape;286;p68"/>
          <p:cNvSpPr/>
          <p:nvPr/>
        </p:nvSpPr>
        <p:spPr>
          <a:xfrm>
            <a:off x="539851" y="4051176"/>
            <a:ext cx="66927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6</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algn="ctr">
              <a:lnSpc>
                <a:spcPct val="150000"/>
              </a:lnSpc>
              <a:buClr>
                <a:schemeClr val="lt1"/>
              </a:buClr>
            </a:pPr>
            <a:r>
              <a:rPr lang="en" sz="3000">
                <a:solidFill>
                  <a:schemeClr val="lt1"/>
                </a:solidFill>
                <a:latin typeface="Open Sans"/>
                <a:ea typeface="Open Sans"/>
                <a:cs typeface="Open Sans"/>
                <a:sym typeface="Open Sans"/>
              </a:rPr>
              <a:t>Part 2: Master Record</a:t>
            </a:r>
            <a:endParaRPr sz="3000">
              <a:solidFill>
                <a:srgbClr val="FFFFFF"/>
              </a:solidFill>
              <a:latin typeface="Open Sans"/>
              <a:ea typeface="Open Sans"/>
              <a:cs typeface="Open Sans"/>
              <a:sym typeface="Open Sans"/>
            </a:endParaRPr>
          </a:p>
        </p:txBody>
      </p:sp>
      <p:sp>
        <p:nvSpPr>
          <p:cNvPr id="287" name="Google Shape;287;p68"/>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9"/>
          <p:cNvSpPr txBox="1">
            <a:spLocks noGrp="1"/>
          </p:cNvSpPr>
          <p:nvPr>
            <p:ph type="body" idx="1"/>
          </p:nvPr>
        </p:nvSpPr>
        <p:spPr>
          <a:xfrm>
            <a:off x="432450" y="717975"/>
            <a:ext cx="6907500" cy="4777800"/>
          </a:xfrm>
          <a:prstGeom prst="rect">
            <a:avLst/>
          </a:prstGeom>
        </p:spPr>
        <p:txBody>
          <a:bodyPr spcFirstLastPara="1" wrap="square" lIns="91425" tIns="91425" rIns="91425" bIns="91425" anchor="t" anchorCtr="0">
            <a:noAutofit/>
          </a:bodyPr>
          <a:lstStyle/>
          <a:p>
            <a:pPr marL="0" indent="0" algn="just">
              <a:buNone/>
            </a:pPr>
            <a:r>
              <a:rPr lang="en" sz="1600" b="1" dirty="0">
                <a:solidFill>
                  <a:srgbClr val="525C65"/>
                </a:solidFill>
                <a:highlight>
                  <a:srgbClr val="FFFFFF"/>
                </a:highlight>
                <a:latin typeface="Open Sans"/>
                <a:ea typeface="Open Sans"/>
                <a:cs typeface="Open Sans"/>
                <a:sym typeface="Open Sans"/>
              </a:rPr>
              <a:t>Matching rules</a:t>
            </a:r>
            <a:r>
              <a:rPr lang="en" sz="1600" dirty="0">
                <a:solidFill>
                  <a:srgbClr val="525C65"/>
                </a:solidFill>
                <a:highlight>
                  <a:srgbClr val="FFFFFF"/>
                </a:highlight>
                <a:latin typeface="Open Sans"/>
                <a:ea typeface="Open Sans"/>
                <a:cs typeface="Open Sans"/>
                <a:sym typeface="Open Sans"/>
              </a:rPr>
              <a:t> that will be used by the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MDM Hub to match item and customer entities between the company's different systems.</a:t>
            </a: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r>
              <a:rPr lang="en" sz="1600" dirty="0">
                <a:solidFill>
                  <a:srgbClr val="525C65"/>
                </a:solidFill>
                <a:highlight>
                  <a:srgbClr val="FFFFFF"/>
                </a:highlight>
                <a:latin typeface="Open Sans"/>
                <a:ea typeface="Open Sans"/>
                <a:cs typeface="Open Sans"/>
                <a:sym typeface="Open Sans"/>
              </a:rPr>
              <a:t>For Items:</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item data on </a:t>
            </a:r>
            <a:r>
              <a:rPr lang="en-US" sz="1600" dirty="0" err="1">
                <a:solidFill>
                  <a:srgbClr val="525C65"/>
                </a:solidFill>
                <a:highlight>
                  <a:srgbClr val="FFFFFF"/>
                </a:highlight>
                <a:latin typeface="Open Sans"/>
                <a:ea typeface="Open Sans"/>
                <a:cs typeface="Open Sans"/>
                <a:sym typeface="Open Sans"/>
              </a:rPr>
              <a:t>itemid</a:t>
            </a:r>
            <a:r>
              <a:rPr lang="en-US" sz="1600" dirty="0">
                <a:solidFill>
                  <a:srgbClr val="525C65"/>
                </a:solidFill>
                <a:highlight>
                  <a:srgbClr val="FFFFFF"/>
                </a:highlight>
                <a:latin typeface="Open Sans"/>
                <a:ea typeface="Open Sans"/>
                <a:cs typeface="Open Sans"/>
                <a:sym typeface="Open Sans"/>
              </a:rPr>
              <a:t>.</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item data on productid.</a:t>
            </a:r>
          </a:p>
          <a:p>
            <a:pPr marL="0" indent="0" algn="just">
              <a:spcBef>
                <a:spcPts val="1600"/>
              </a:spcBef>
              <a:buNone/>
            </a:pPr>
            <a:r>
              <a:rPr lang="en" sz="1600" dirty="0">
                <a:solidFill>
                  <a:srgbClr val="525C65"/>
                </a:solidFill>
                <a:highlight>
                  <a:srgbClr val="FFFFFF"/>
                </a:highlight>
                <a:latin typeface="Open Sans"/>
                <a:ea typeface="Open Sans"/>
                <a:cs typeface="Open Sans"/>
                <a:sym typeface="Open Sans"/>
              </a:rPr>
              <a:t>For Customers:</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customer data on </a:t>
            </a:r>
            <a:r>
              <a:rPr lang="en-US" sz="1600" dirty="0" err="1">
                <a:solidFill>
                  <a:srgbClr val="525C65"/>
                </a:solidFill>
                <a:highlight>
                  <a:srgbClr val="FFFFFF"/>
                </a:highlight>
                <a:latin typeface="Open Sans"/>
                <a:ea typeface="Open Sans"/>
                <a:cs typeface="Open Sans"/>
                <a:sym typeface="Open Sans"/>
              </a:rPr>
              <a:t>userid</a:t>
            </a:r>
            <a:r>
              <a:rPr lang="en-US" sz="1600" dirty="0">
                <a:solidFill>
                  <a:srgbClr val="525C65"/>
                </a:solidFill>
                <a:highlight>
                  <a:srgbClr val="FFFFFF"/>
                </a:highlight>
                <a:latin typeface="Open Sans"/>
                <a:ea typeface="Open Sans"/>
                <a:cs typeface="Open Sans"/>
                <a:sym typeface="Open Sans"/>
              </a:rPr>
              <a:t>.</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customer data on </a:t>
            </a:r>
            <a:r>
              <a:rPr lang="en-US" sz="1600" dirty="0" err="1">
                <a:solidFill>
                  <a:srgbClr val="525C65"/>
                </a:solidFill>
                <a:highlight>
                  <a:srgbClr val="FFFFFF"/>
                </a:highlight>
                <a:latin typeface="Open Sans"/>
                <a:ea typeface="Open Sans"/>
                <a:cs typeface="Open Sans"/>
                <a:sym typeface="Open Sans"/>
              </a:rPr>
              <a:t>sellerid</a:t>
            </a:r>
            <a:r>
              <a:rPr lang="en-US" sz="1600" dirty="0">
                <a:solidFill>
                  <a:srgbClr val="525C65"/>
                </a:solidFill>
                <a:highlight>
                  <a:srgbClr val="FFFFFF"/>
                </a:highlight>
                <a:latin typeface="Open Sans"/>
                <a:ea typeface="Open Sans"/>
                <a:cs typeface="Open Sans"/>
                <a:sym typeface="Open Sans"/>
              </a:rPr>
              <a:t>.</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customer data on </a:t>
            </a:r>
            <a:r>
              <a:rPr lang="en-US" sz="1600" dirty="0" err="1">
                <a:solidFill>
                  <a:srgbClr val="525C65"/>
                </a:solidFill>
                <a:highlight>
                  <a:srgbClr val="FFFFFF"/>
                </a:highlight>
                <a:latin typeface="Open Sans"/>
                <a:ea typeface="Open Sans"/>
                <a:cs typeface="Open Sans"/>
                <a:sym typeface="Open Sans"/>
              </a:rPr>
              <a:t>creditcardid</a:t>
            </a:r>
            <a:r>
              <a:rPr lang="en-US" sz="1600" dirty="0">
                <a:solidFill>
                  <a:srgbClr val="525C65"/>
                </a:solidFill>
                <a:highlight>
                  <a:srgbClr val="FFFFFF"/>
                </a:highlight>
                <a:latin typeface="Open Sans"/>
                <a:ea typeface="Open Sans"/>
                <a:cs typeface="Open Sans"/>
                <a:sym typeface="Open Sans"/>
              </a:rPr>
              <a:t>.</a:t>
            </a:r>
            <a:endParaRPr lang="en"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0" marR="241288" indent="0" algn="just">
              <a:lnSpc>
                <a:spcPct val="170000"/>
              </a:lnSpc>
              <a:spcBef>
                <a:spcPts val="3800"/>
              </a:spcBef>
              <a:buClr>
                <a:schemeClr val="dk1"/>
              </a:buClr>
              <a:buSzPts val="1100"/>
              <a:buNone/>
            </a:pPr>
            <a:endParaRPr sz="14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Clr>
                <a:schemeClr val="dk1"/>
              </a:buClr>
              <a:buSzPts val="1100"/>
              <a:buNone/>
            </a:pPr>
            <a:endParaRPr sz="1600" dirty="0">
              <a:solidFill>
                <a:srgbClr val="525C65"/>
              </a:solidFill>
              <a:highlight>
                <a:srgbClr val="FFFFFF"/>
              </a:highlight>
              <a:latin typeface="Open Sans"/>
              <a:ea typeface="Open Sans"/>
              <a:cs typeface="Open Sans"/>
              <a:sym typeface="Open Sans"/>
            </a:endParaRPr>
          </a:p>
          <a:p>
            <a:pPr marL="0" indent="0" algn="just">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spcAft>
                <a:spcPts val="1600"/>
              </a:spcAft>
              <a:buNone/>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6"/>
        <p:cNvGrpSpPr/>
        <p:nvPr/>
      </p:nvGrpSpPr>
      <p:grpSpPr>
        <a:xfrm>
          <a:off x="0" y="0"/>
          <a:ext cx="0" cy="0"/>
          <a:chOff x="0" y="0"/>
          <a:chExt cx="0" cy="0"/>
        </a:xfrm>
      </p:grpSpPr>
      <p:sp>
        <p:nvSpPr>
          <p:cNvPr id="297" name="Google Shape;297;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
        <p:nvSpPr>
          <p:cNvPr id="298" name="Google Shape;298;p70"/>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7</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Data Governance:</a:t>
            </a:r>
            <a:endParaRPr sz="3000">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Roles and Responsibilities</a:t>
            </a:r>
            <a:endParaRPr sz="30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3"/>
            <a:ext cx="6842100" cy="9395573"/>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governance roles and responsibilities</a:t>
            </a:r>
            <a:r>
              <a:rPr lang="en" sz="1600" dirty="0">
                <a:solidFill>
                  <a:srgbClr val="525C65"/>
                </a:solidFill>
                <a:highlight>
                  <a:srgbClr val="FFFFFF"/>
                </a:highlight>
                <a:latin typeface="Open Sans"/>
                <a:ea typeface="Open Sans"/>
                <a:cs typeface="Open Sans"/>
                <a:sym typeface="Open Sans"/>
              </a:rPr>
              <a:t> </a:t>
            </a:r>
          </a:p>
          <a:p>
            <a:pPr algn="just">
              <a:lnSpc>
                <a:spcPct val="170000"/>
              </a:lnSpc>
            </a:pPr>
            <a:r>
              <a:rPr lang="en-US" sz="1600" dirty="0">
                <a:solidFill>
                  <a:srgbClr val="525C65"/>
                </a:solidFill>
                <a:latin typeface="Open Sans"/>
                <a:ea typeface="Open Sans"/>
                <a:cs typeface="Open Sans"/>
                <a:sym typeface="Open Sans"/>
              </a:rPr>
              <a:t>Data Governance Manager:</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Establish and govern an enterprise data governance implementation roadmap including strategic priorities for development of information-based capabilities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Roll out an enterprise wide data governance framework, with a focus on improvement of data quality and the protection of sensitive data through modifications to organization behavior policies and standards, principles, governance metrics, processes, related tools and data architecture</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Define roles and responsibilities related to data governance and ensure clear accountability for stewardship of the company’s principal information assets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Serve as a liaison between Business and Functional areas and technology to ensure that data related business requirements for protecting sensitive data are clearly defined, communicated and well understood and considered as part of operational prioritization and planning</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Develop &amp; maintain inventory of the enterprise information maps, including authoritative systems, owners</a:t>
            </a:r>
          </a:p>
          <a:p>
            <a:pPr algn="just">
              <a:lnSpc>
                <a:spcPct val="170000"/>
              </a:lnSpc>
            </a:pPr>
            <a:endParaRPr lang="en-US" sz="1600" dirty="0">
              <a:solidFill>
                <a:srgbClr val="525C65"/>
              </a:solidFill>
              <a:latin typeface="Open Sans"/>
              <a:ea typeface="Open Sans"/>
              <a:cs typeface="Open Sans"/>
              <a:sym typeface="Open Sans"/>
            </a:endParaRPr>
          </a:p>
          <a:p>
            <a:pPr algn="just">
              <a:lnSpc>
                <a:spcPct val="170000"/>
              </a:lnSpc>
            </a:pPr>
            <a:endParaRPr lang="en"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pPr>
            <a:endParaRPr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spcAft>
                <a:spcPts val="1100"/>
              </a:spcAft>
            </a:pPr>
            <a:endParaRPr sz="1600" dirty="0">
              <a:solidFill>
                <a:srgbClr val="525C65"/>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1981912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3"/>
            <a:ext cx="6842100" cy="9395573"/>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governance roles and responsibilities</a:t>
            </a:r>
            <a:r>
              <a:rPr lang="en" sz="1600" dirty="0">
                <a:solidFill>
                  <a:srgbClr val="525C65"/>
                </a:solidFill>
                <a:highlight>
                  <a:srgbClr val="FFFFFF"/>
                </a:highlight>
                <a:latin typeface="Open Sans"/>
                <a:ea typeface="Open Sans"/>
                <a:cs typeface="Open Sans"/>
                <a:sym typeface="Open Sans"/>
              </a:rPr>
              <a:t> </a:t>
            </a:r>
            <a:r>
              <a:rPr lang="en-US" sz="1600" b="1" dirty="0">
                <a:solidFill>
                  <a:srgbClr val="525C65"/>
                </a:solidFill>
                <a:highlight>
                  <a:srgbClr val="FFFFFF"/>
                </a:highlight>
                <a:latin typeface="Open Sans"/>
                <a:ea typeface="Open Sans"/>
                <a:cs typeface="Open Sans"/>
                <a:sym typeface="Open Sans"/>
              </a:rPr>
              <a:t>(cont’d)</a:t>
            </a:r>
            <a:endParaRPr lang="en" sz="1600" dirty="0">
              <a:solidFill>
                <a:srgbClr val="525C65"/>
              </a:solidFill>
              <a:highlight>
                <a:srgbClr val="FFFFFF"/>
              </a:highlight>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Data Quality Manager: </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Raising data quality and performance levels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Providing a high level of data quality awareness across multiple staff profiles </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Proactively improving the quality of company reporting</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Evaluating and identifying where system enhancements are required</a:t>
            </a:r>
          </a:p>
          <a:p>
            <a:pPr algn="just">
              <a:lnSpc>
                <a:spcPct val="170000"/>
              </a:lnSpc>
            </a:pPr>
            <a:endParaRPr lang="en-US" sz="1600" dirty="0">
              <a:solidFill>
                <a:srgbClr val="525C65"/>
              </a:solidFill>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Master Data Manager:</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Design, construct, install, test and maintain highly scalable data pipelines with state-of-the-art monitoring and logging practices.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Bring together large, complex and sparse data sets to meet functional and non-functional business requirements.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Design and implement data tools for analytics and data scientist team members to help them in building, optimizing and tuning the product.</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Integrate new data management technologies and software engineering tools into existing structures.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Help in building high-performance algorithms, prototypes, predictive models and proof of concepts.</a:t>
            </a:r>
          </a:p>
          <a:p>
            <a:pPr algn="just">
              <a:lnSpc>
                <a:spcPct val="170000"/>
              </a:lnSpc>
              <a:spcBef>
                <a:spcPts val="1100"/>
              </a:spcBef>
              <a:spcAft>
                <a:spcPts val="1100"/>
              </a:spcAft>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3"/>
            <a:ext cx="6842100" cy="9395573"/>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governance roles and responsibilities</a:t>
            </a:r>
            <a:r>
              <a:rPr lang="en" sz="1600" dirty="0">
                <a:solidFill>
                  <a:srgbClr val="525C65"/>
                </a:solidFill>
                <a:highlight>
                  <a:srgbClr val="FFFFFF"/>
                </a:highlight>
                <a:latin typeface="Open Sans"/>
                <a:ea typeface="Open Sans"/>
                <a:cs typeface="Open Sans"/>
                <a:sym typeface="Open Sans"/>
              </a:rPr>
              <a:t> </a:t>
            </a:r>
            <a:r>
              <a:rPr lang="en-US" sz="1600" b="1" dirty="0">
                <a:solidFill>
                  <a:srgbClr val="525C65"/>
                </a:solidFill>
                <a:latin typeface="Open Sans"/>
                <a:ea typeface="Open Sans"/>
                <a:cs typeface="Open Sans"/>
                <a:sym typeface="Open Sans"/>
              </a:rPr>
              <a:t>(cont’d)</a:t>
            </a:r>
            <a:endParaRPr lang="en" sz="1600" b="1" dirty="0">
              <a:solidFill>
                <a:srgbClr val="525C65"/>
              </a:solidFill>
              <a:highlight>
                <a:srgbClr val="FFFFFF"/>
              </a:highlight>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Metadata Manager:</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Perform business requirements analysis for business rules and documents associated with population and extraction of metadata resources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Develop, maintain, and support application, business glossary, business intelligence, data integration, data modeling, and database management resources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Develop, maintain, and support Metadata Manager Security model</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Develop, maintain, and support linkage between Informatica Business Glossary and Metadata Manager assets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Validate completeness of data lineage between the point of data element creation (system of record) and the point where it is consumed by business users (trusted data source</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Monitor periodic loads of Metadata Manager resources to confirm successful load, indexing, and linking.</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Monitor linking completeness for Metadata Manager resources and troubleshoot issues with missing links.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Provide ongoing support for metadata implementation, testing and integration</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Provide technical training and documentation in support of metadata policies and procedures</a:t>
            </a:r>
          </a:p>
          <a:p>
            <a:pPr algn="just">
              <a:lnSpc>
                <a:spcPct val="170000"/>
              </a:lnSpc>
            </a:pPr>
            <a:endParaRPr lang="en-US" sz="1600" dirty="0">
              <a:solidFill>
                <a:srgbClr val="525C65"/>
              </a:solidFill>
              <a:latin typeface="Open Sans"/>
              <a:ea typeface="Open Sans"/>
              <a:cs typeface="Open Sans"/>
              <a:sym typeface="Open Sans"/>
            </a:endParaRPr>
          </a:p>
          <a:p>
            <a:pPr algn="just">
              <a:lnSpc>
                <a:spcPct val="170000"/>
              </a:lnSpc>
            </a:pPr>
            <a:endParaRPr lang="en-US" sz="1600" dirty="0">
              <a:solidFill>
                <a:srgbClr val="525C65"/>
              </a:solidFill>
              <a:latin typeface="Open Sans"/>
              <a:ea typeface="Open Sans"/>
              <a:cs typeface="Open Sans"/>
              <a:sym typeface="Open Sans"/>
            </a:endParaRP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They are responsible for data profiling, data quality Remediation and data quality monitoring. </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They play a critical role in MDM implementation. They define match rules for golden record creation. They review the match results from the automated match process to make sure the result is accurate. They can approve or reject the golden records created by the automated matching algorithms. They can also override match results by manually updating the golden records created by the automated matching algorithms. Data stewards review the rejected records and either identify additional match rules or manually create golden records for these rejections. Finally, they also manually create golden records.</a:t>
            </a:r>
          </a:p>
          <a:p>
            <a:pPr algn="just">
              <a:lnSpc>
                <a:spcPct val="170000"/>
              </a:lnSpc>
            </a:pPr>
            <a:r>
              <a:rPr lang="en-US" sz="1600" dirty="0">
                <a:solidFill>
                  <a:srgbClr val="525C65"/>
                </a:solidFill>
                <a:latin typeface="Open Sans"/>
                <a:ea typeface="Open Sans"/>
                <a:cs typeface="Open Sans"/>
                <a:sym typeface="Open Sans"/>
              </a:rPr>
              <a:t>Jake and Jessica have the skills required to fulfill the responsibilities of the data stewards. Other roles include: master data manager, data quality manager, and data governance manager. These are key roles for a successful data governance implementation. Sneaker Park will need to hire new employees to take up additional roles apart from the data steward.</a:t>
            </a:r>
          </a:p>
          <a:p>
            <a:pPr algn="just">
              <a:lnSpc>
                <a:spcPct val="170000"/>
              </a:lnSpc>
            </a:pPr>
            <a:endParaRPr lang="en"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pPr>
            <a:endParaRPr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spcAft>
                <a:spcPts val="1100"/>
              </a:spcAft>
            </a:pPr>
            <a:endParaRPr sz="1600" dirty="0">
              <a:solidFill>
                <a:srgbClr val="525C65"/>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1001749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54"/>
          <p:cNvSpPr txBox="1">
            <a:spLocks noGrp="1"/>
          </p:cNvSpPr>
          <p:nvPr>
            <p:ph type="title"/>
          </p:nvPr>
        </p:nvSpPr>
        <p:spPr>
          <a:xfrm>
            <a:off x="264895" y="184471"/>
            <a:ext cx="7242600" cy="1119900"/>
          </a:xfrm>
          <a:prstGeom prst="rect">
            <a:avLst/>
          </a:prstGeom>
        </p:spPr>
        <p:txBody>
          <a:bodyPr spcFirstLastPara="1" wrap="square" lIns="91425" tIns="91425" rIns="91425" bIns="91425" anchor="ctr" anchorCtr="0">
            <a:noAutofit/>
          </a:bodyPr>
          <a:lstStyle/>
          <a:p>
            <a:r>
              <a:rPr lang="en"/>
              <a:t>Background</a:t>
            </a:r>
            <a:endParaRPr/>
          </a:p>
        </p:txBody>
      </p:sp>
      <p:sp>
        <p:nvSpPr>
          <p:cNvPr id="204" name="Google Shape;204;p54"/>
          <p:cNvSpPr txBox="1">
            <a:spLocks noGrp="1"/>
          </p:cNvSpPr>
          <p:nvPr>
            <p:ph type="body" idx="1"/>
          </p:nvPr>
        </p:nvSpPr>
        <p:spPr>
          <a:xfrm>
            <a:off x="264900" y="1420950"/>
            <a:ext cx="6932700" cy="8332800"/>
          </a:xfrm>
          <a:prstGeom prst="rect">
            <a:avLst/>
          </a:prstGeom>
        </p:spPr>
        <p:txBody>
          <a:bodyPr spcFirstLastPara="1" wrap="square" lIns="91425" tIns="91425" rIns="91425" bIns="91425" anchor="t" anchorCtr="0">
            <a:noAutofit/>
          </a:bodyPr>
          <a:lstStyle/>
          <a:p>
            <a:pPr indent="-336533" algn="just">
              <a:lnSpc>
                <a:spcPct val="150000"/>
              </a:lnSpc>
              <a:buClr>
                <a:srgbClr val="525C65"/>
              </a:buClr>
              <a:buSzPts val="1700"/>
              <a:buFont typeface="Open Sans"/>
              <a:buChar char="●"/>
            </a:pPr>
            <a:r>
              <a:rPr lang="en" sz="1700" b="1"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is an online shoe reseller that allows people to buy and sell used and new shoes. Buyers can bid for shoes or buy them outright, and sellers can set a price or sell to the highest bidder.</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a:solidFill>
                  <a:srgbClr val="525C65"/>
                </a:solidFill>
                <a:highlight>
                  <a:srgbClr val="FFFFFF"/>
                </a:highlight>
                <a:latin typeface="Open Sans"/>
                <a:ea typeface="Open Sans"/>
                <a:cs typeface="Open Sans"/>
                <a:sym typeface="Open Sans"/>
              </a:rPr>
              <a:t>Each buyer and seller must have an active account in order to sell, bid, or purchase sneakers using </a:t>
            </a:r>
            <a:r>
              <a:rPr lang="en" sz="1700" dirty="0" err="1">
                <a:solidFill>
                  <a:srgbClr val="525C65"/>
                </a:solidFill>
                <a:highlight>
                  <a:srgbClr val="FFFFFF"/>
                </a:highlight>
                <a:latin typeface="Open Sans"/>
                <a:ea typeface="Open Sans"/>
                <a:cs typeface="Open Sans"/>
                <a:sym typeface="Open Sans"/>
              </a:rPr>
              <a:t>SneakerPark’s</a:t>
            </a:r>
            <a:r>
              <a:rPr lang="en" sz="1700" dirty="0">
                <a:solidFill>
                  <a:srgbClr val="525C65"/>
                </a:solidFill>
                <a:highlight>
                  <a:srgbClr val="FFFFFF"/>
                </a:highlight>
                <a:latin typeface="Open Sans"/>
                <a:ea typeface="Open Sans"/>
                <a:cs typeface="Open Sans"/>
                <a:sym typeface="Open Sans"/>
              </a:rPr>
              <a:t> website.</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authenticates the shoes before shipping them to the buyer, so before listing an item, the seller must ship it to </a:t>
            </a:r>
            <a:r>
              <a:rPr lang="en" sz="1700" dirty="0" err="1">
                <a:solidFill>
                  <a:srgbClr val="525C65"/>
                </a:solidFill>
                <a:highlight>
                  <a:srgbClr val="FFFFFF"/>
                </a:highlight>
                <a:latin typeface="Open Sans"/>
                <a:ea typeface="Open Sans"/>
                <a:cs typeface="Open Sans"/>
                <a:sym typeface="Open Sans"/>
              </a:rPr>
              <a:t>SneakerPark’s</a:t>
            </a:r>
            <a:r>
              <a:rPr lang="en" sz="1700" dirty="0">
                <a:solidFill>
                  <a:srgbClr val="525C65"/>
                </a:solidFill>
                <a:highlight>
                  <a:srgbClr val="FFFFFF"/>
                </a:highlight>
                <a:latin typeface="Open Sans"/>
                <a:ea typeface="Open Sans"/>
                <a:cs typeface="Open Sans"/>
                <a:sym typeface="Open Sans"/>
              </a:rPr>
              <a:t> warehouse. Upon receipt, </a:t>
            </a: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assigns an item number to each pair of sneakers and notifies the seller that they are now free to list their item. If the item is not listed within 45 days, </a:t>
            </a: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returns it to the seller and sends an invoice to the seller for the shipping cost.</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a:solidFill>
                  <a:srgbClr val="525C65"/>
                </a:solidFill>
                <a:highlight>
                  <a:srgbClr val="FFFFFF"/>
                </a:highlight>
                <a:latin typeface="Open Sans"/>
                <a:ea typeface="Open Sans"/>
                <a:cs typeface="Open Sans"/>
                <a:sym typeface="Open Sans"/>
              </a:rPr>
              <a:t>If the item is found to be inauthentic or in an unacceptable condition, it is also returned back to the seller in a similar fashion.</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a:solidFill>
                  <a:srgbClr val="525C65"/>
                </a:solidFill>
                <a:highlight>
                  <a:srgbClr val="FFFFFF"/>
                </a:highlight>
                <a:latin typeface="Open Sans"/>
                <a:ea typeface="Open Sans"/>
                <a:cs typeface="Open Sans"/>
                <a:sym typeface="Open Sans"/>
              </a:rPr>
              <a:t>When the item sells, the buyer’s account is credited with the purchase price minus the </a:t>
            </a: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service fee and shipping fees to deliver the item to the buyer.</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a:solidFill>
                  <a:srgbClr val="525C65"/>
                </a:solidFill>
                <a:highlight>
                  <a:srgbClr val="FFFFFF"/>
                </a:highlight>
                <a:latin typeface="Open Sans"/>
                <a:ea typeface="Open Sans"/>
                <a:cs typeface="Open Sans"/>
                <a:sym typeface="Open Sans"/>
              </a:rPr>
              <a:t>Currently, </a:t>
            </a: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only supports sales within the United States.</a:t>
            </a:r>
            <a:endParaRPr sz="1700" dirty="0">
              <a:solidFill>
                <a:srgbClr val="525C65"/>
              </a:solidFill>
              <a:highlight>
                <a:srgbClr val="FFFFFF"/>
              </a:highlight>
              <a:latin typeface="Open Sans"/>
              <a:ea typeface="Open Sans"/>
              <a:cs typeface="Open Sans"/>
              <a:sym typeface="Open Sans"/>
            </a:endParaRPr>
          </a:p>
          <a:p>
            <a:pPr marL="0" marR="241288" indent="0" algn="just">
              <a:lnSpc>
                <a:spcPct val="150000"/>
              </a:lnSpc>
              <a:spcBef>
                <a:spcPts val="1100"/>
              </a:spcBef>
              <a:spcAft>
                <a:spcPts val="400"/>
              </a:spcAft>
              <a:buClr>
                <a:schemeClr val="dk1"/>
              </a:buClr>
              <a:buSzPts val="1100"/>
              <a:buNone/>
            </a:pPr>
            <a:endParaRPr sz="1700" b="1" dirty="0">
              <a:solidFill>
                <a:srgbClr val="2E3D49"/>
              </a:solidFill>
              <a:highlight>
                <a:srgbClr val="FFFFFF"/>
              </a:highlight>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3"/>
            <a:ext cx="6842100" cy="9395573"/>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governance roles and responsibilities</a:t>
            </a:r>
            <a:r>
              <a:rPr lang="en" sz="1600" dirty="0">
                <a:solidFill>
                  <a:srgbClr val="525C65"/>
                </a:solidFill>
                <a:highlight>
                  <a:srgbClr val="FFFFFF"/>
                </a:highlight>
                <a:latin typeface="Open Sans"/>
                <a:ea typeface="Open Sans"/>
                <a:cs typeface="Open Sans"/>
                <a:sym typeface="Open Sans"/>
              </a:rPr>
              <a:t> </a:t>
            </a:r>
            <a:r>
              <a:rPr lang="en-US" sz="1600" b="1" dirty="0">
                <a:solidFill>
                  <a:srgbClr val="525C65"/>
                </a:solidFill>
                <a:latin typeface="Open Sans"/>
                <a:ea typeface="Open Sans"/>
                <a:cs typeface="Open Sans"/>
                <a:sym typeface="Open Sans"/>
              </a:rPr>
              <a:t>(cont’d)</a:t>
            </a:r>
            <a:endParaRPr lang="en" sz="1600" b="1" dirty="0">
              <a:solidFill>
                <a:srgbClr val="525C65"/>
              </a:solidFill>
              <a:highlight>
                <a:srgbClr val="FFFFFF"/>
              </a:highlight>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Data Steward:</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Define the data and identify assets within their own data domains. This ensures there isn’t conflict with other data elements.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Create processes and procedures along with access controls to monitor adherence. This includes establishing internal policies and standards—and enforcing those policies.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Maintain quality of the data using customer feedback, concerns, questions; internally reporting metrics; evaluating and identifying issues; and coordinating and implementing corrections regularly.</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Optimize workflows and communications.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Monitor data usage to assist teams, share best practice trends in data use, and provide insight into how and where teams can use data to help in day-to-day decision-making.</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Ensure compliance and security of the data. Data stewards are responsible for protecting the data—while providing information on potential risks and offering regulatory guidance.</a:t>
            </a:r>
          </a:p>
          <a:p>
            <a:pPr algn="just">
              <a:lnSpc>
                <a:spcPct val="170000"/>
              </a:lnSpc>
            </a:pPr>
            <a:endParaRPr lang="en-US" sz="1600" dirty="0">
              <a:solidFill>
                <a:srgbClr val="525C65"/>
              </a:solidFill>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Jake and Jessica have the skills required to fulfill the responsibilities of the data stewards</a:t>
            </a:r>
            <a:r>
              <a:rPr lang="en-US" sz="1600">
                <a:solidFill>
                  <a:srgbClr val="525C65"/>
                </a:solidFill>
                <a:latin typeface="Open Sans"/>
                <a:ea typeface="Open Sans"/>
                <a:cs typeface="Open Sans"/>
                <a:sym typeface="Open Sans"/>
              </a:rPr>
              <a:t>. Sneaker </a:t>
            </a:r>
            <a:r>
              <a:rPr lang="en-US" sz="1600" dirty="0">
                <a:solidFill>
                  <a:srgbClr val="525C65"/>
                </a:solidFill>
                <a:latin typeface="Open Sans"/>
                <a:ea typeface="Open Sans"/>
                <a:cs typeface="Open Sans"/>
                <a:sym typeface="Open Sans"/>
              </a:rPr>
              <a:t>Park will need to hire new employees to take up additional roles apart from the data steward.</a:t>
            </a:r>
          </a:p>
          <a:p>
            <a:pPr algn="just">
              <a:lnSpc>
                <a:spcPct val="170000"/>
              </a:lnSpc>
            </a:pPr>
            <a:endParaRPr lang="en"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pPr>
            <a:endParaRPr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spcAft>
                <a:spcPts val="1100"/>
              </a:spcAft>
            </a:pPr>
            <a:endParaRPr sz="1600" dirty="0">
              <a:solidFill>
                <a:srgbClr val="525C65"/>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2617988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5"/>
          <p:cNvSpPr txBox="1">
            <a:spLocks noGrp="1"/>
          </p:cNvSpPr>
          <p:nvPr>
            <p:ph type="title"/>
          </p:nvPr>
        </p:nvSpPr>
        <p:spPr>
          <a:xfrm>
            <a:off x="264895" y="403546"/>
            <a:ext cx="7242600" cy="1119900"/>
          </a:xfrm>
          <a:prstGeom prst="rect">
            <a:avLst/>
          </a:prstGeom>
        </p:spPr>
        <p:txBody>
          <a:bodyPr spcFirstLastPara="1" wrap="square" lIns="91425" tIns="91425" rIns="91425" bIns="91425" anchor="ctr" anchorCtr="0">
            <a:noAutofit/>
          </a:bodyPr>
          <a:lstStyle/>
          <a:p>
            <a:r>
              <a:rPr lang="en" dirty="0"/>
              <a:t>Background (cont’d)</a:t>
            </a:r>
            <a:endParaRPr dirty="0"/>
          </a:p>
        </p:txBody>
      </p:sp>
      <p:sp>
        <p:nvSpPr>
          <p:cNvPr id="210" name="Google Shape;210;p55"/>
          <p:cNvSpPr txBox="1"/>
          <p:nvPr/>
        </p:nvSpPr>
        <p:spPr>
          <a:xfrm>
            <a:off x="228600" y="1562100"/>
            <a:ext cx="6876900" cy="2426400"/>
          </a:xfrm>
          <a:prstGeom prst="rect">
            <a:avLst/>
          </a:prstGeom>
          <a:noFill/>
          <a:ln>
            <a:noFill/>
          </a:ln>
        </p:spPr>
        <p:txBody>
          <a:bodyPr spcFirstLastPara="1" wrap="square" lIns="91425" tIns="91425" rIns="91425" bIns="91425" anchor="t" anchorCtr="0">
            <a:noAutofit/>
          </a:bodyPr>
          <a:lstStyle/>
          <a:p>
            <a:pPr marL="457178" indent="-342883" algn="just">
              <a:lnSpc>
                <a:spcPct val="170000"/>
              </a:lnSpc>
              <a:buClr>
                <a:srgbClr val="525C65"/>
              </a:buClr>
              <a:buSzPts val="1800"/>
              <a:buFont typeface="Open Sans"/>
              <a:buChar char="●"/>
            </a:pPr>
            <a:r>
              <a:rPr lang="en" sz="1800" dirty="0">
                <a:solidFill>
                  <a:srgbClr val="525C65"/>
                </a:solidFill>
                <a:highlight>
                  <a:srgbClr val="FFFFFF"/>
                </a:highlight>
                <a:latin typeface="Open Sans"/>
                <a:ea typeface="Open Sans"/>
                <a:cs typeface="Open Sans"/>
                <a:sym typeface="Open Sans"/>
              </a:rPr>
              <a:t>Below is a diagram for some of </a:t>
            </a:r>
            <a:r>
              <a:rPr lang="en" sz="1800" dirty="0" err="1">
                <a:solidFill>
                  <a:srgbClr val="525C65"/>
                </a:solidFill>
                <a:highlight>
                  <a:srgbClr val="FFFFFF"/>
                </a:highlight>
                <a:latin typeface="Open Sans"/>
                <a:ea typeface="Open Sans"/>
                <a:cs typeface="Open Sans"/>
                <a:sym typeface="Open Sans"/>
              </a:rPr>
              <a:t>SneakerPark's</a:t>
            </a:r>
            <a:r>
              <a:rPr lang="en" sz="1800" dirty="0">
                <a:solidFill>
                  <a:srgbClr val="525C65"/>
                </a:solidFill>
                <a:highlight>
                  <a:srgbClr val="FFFFFF"/>
                </a:highlight>
                <a:latin typeface="Open Sans"/>
                <a:ea typeface="Open Sans"/>
                <a:cs typeface="Open Sans"/>
                <a:sym typeface="Open Sans"/>
              </a:rPr>
              <a:t> business processes. </a:t>
            </a:r>
            <a:endParaRPr sz="1800" dirty="0">
              <a:solidFill>
                <a:srgbClr val="525C65"/>
              </a:solidFill>
              <a:highlight>
                <a:srgbClr val="FFFFFF"/>
              </a:highlight>
              <a:latin typeface="Open Sans"/>
              <a:ea typeface="Open Sans"/>
              <a:cs typeface="Open Sans"/>
              <a:sym typeface="Open Sans"/>
            </a:endParaRPr>
          </a:p>
        </p:txBody>
      </p:sp>
      <p:pic>
        <p:nvPicPr>
          <p:cNvPr id="211" name="Google Shape;211;p55"/>
          <p:cNvPicPr preferRelativeResize="0"/>
          <p:nvPr/>
        </p:nvPicPr>
        <p:blipFill>
          <a:blip r:embed="rId3">
            <a:alphaModFix/>
          </a:blip>
          <a:stretch>
            <a:fillRect/>
          </a:stretch>
        </p:blipFill>
        <p:spPr>
          <a:xfrm>
            <a:off x="152396" y="2775300"/>
            <a:ext cx="7467599" cy="4708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5"/>
        <p:cNvGrpSpPr/>
        <p:nvPr/>
      </p:nvGrpSpPr>
      <p:grpSpPr>
        <a:xfrm>
          <a:off x="0" y="0"/>
          <a:ext cx="0" cy="0"/>
          <a:chOff x="0" y="0"/>
          <a:chExt cx="0" cy="0"/>
        </a:xfrm>
      </p:grpSpPr>
      <p:sp>
        <p:nvSpPr>
          <p:cNvPr id="216" name="Google Shape;216;p56"/>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
        <p:nvSpPr>
          <p:cNvPr id="217" name="Google Shape;217;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
        <p:nvSpPr>
          <p:cNvPr id="218" name="Google Shape;218;p56"/>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Enterprise Data Catalog          Part 1: Enterprise Data Model</a:t>
            </a:r>
            <a:endParaRPr sz="30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7"/>
          <p:cNvSpPr txBox="1"/>
          <p:nvPr/>
        </p:nvSpPr>
        <p:spPr>
          <a:xfrm>
            <a:off x="0" y="-352425"/>
            <a:ext cx="7772400" cy="3977100"/>
          </a:xfrm>
          <a:prstGeom prst="rect">
            <a:avLst/>
          </a:prstGeom>
          <a:noFill/>
          <a:ln>
            <a:noFill/>
          </a:ln>
        </p:spPr>
        <p:txBody>
          <a:bodyPr spcFirstLastPara="1" wrap="square" lIns="91425" tIns="91425" rIns="91425" bIns="91425" anchor="t" anchorCtr="0">
            <a:noAutofit/>
          </a:bodyPr>
          <a:lstStyle/>
          <a:p>
            <a:pPr marL="241288" marR="241288" algn="just">
              <a:lnSpc>
                <a:spcPct val="170000"/>
              </a:lnSpc>
              <a:spcBef>
                <a:spcPts val="3800"/>
              </a:spcBef>
              <a:spcAft>
                <a:spcPts val="1100"/>
              </a:spcAft>
            </a:pPr>
            <a:r>
              <a:rPr lang="en" sz="1600" dirty="0">
                <a:solidFill>
                  <a:srgbClr val="525C65"/>
                </a:solidFill>
                <a:highlight>
                  <a:srgbClr val="FFFFFF"/>
                </a:highlight>
                <a:latin typeface="Open Sans"/>
                <a:ea typeface="Open Sans"/>
                <a:cs typeface="Open Sans"/>
                <a:sym typeface="Open Sans"/>
              </a:rPr>
              <a:t>The Enterprise Data Model provides a holistic view of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data systems and the organization's important entities and relationships</a:t>
            </a:r>
            <a:r>
              <a:rPr lang="en" sz="1600" b="1" dirty="0">
                <a:solidFill>
                  <a:srgbClr val="525C65"/>
                </a:solidFill>
                <a:highlight>
                  <a:srgbClr val="FFFFFF"/>
                </a:highlight>
                <a:latin typeface="Open Sans"/>
                <a:ea typeface="Open Sans"/>
                <a:cs typeface="Open Sans"/>
                <a:sym typeface="Open Sans"/>
              </a:rPr>
              <a:t>. </a:t>
            </a: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461DEA20-80EE-BD43-87E7-D025F72D9DAA}"/>
              </a:ext>
            </a:extLst>
          </p:cNvPr>
          <p:cNvPicPr>
            <a:picLocks noChangeAspect="1"/>
          </p:cNvPicPr>
          <p:nvPr/>
        </p:nvPicPr>
        <p:blipFill>
          <a:blip r:embed="rId3"/>
          <a:stretch>
            <a:fillRect/>
          </a:stretch>
        </p:blipFill>
        <p:spPr>
          <a:xfrm>
            <a:off x="0" y="1249380"/>
            <a:ext cx="7772400" cy="81333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4"/>
        <p:cNvGrpSpPr/>
        <p:nvPr/>
      </p:nvGrpSpPr>
      <p:grpSpPr>
        <a:xfrm>
          <a:off x="0" y="0"/>
          <a:ext cx="0" cy="0"/>
          <a:chOff x="0" y="0"/>
          <a:chExt cx="0" cy="0"/>
        </a:xfrm>
      </p:grpSpPr>
      <p:sp>
        <p:nvSpPr>
          <p:cNvPr id="235" name="Google Shape;235;p59"/>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
        <p:nvSpPr>
          <p:cNvPr id="236" name="Google Shape;236;p59"/>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Enterprise Data Catalog          Part 2: Metadata</a:t>
            </a:r>
            <a:endParaRPr sz="300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0"/>
          <p:cNvSpPr txBox="1">
            <a:spLocks noGrp="1"/>
          </p:cNvSpPr>
          <p:nvPr>
            <p:ph type="body" idx="1"/>
          </p:nvPr>
        </p:nvSpPr>
        <p:spPr>
          <a:xfrm>
            <a:off x="264900" y="110600"/>
            <a:ext cx="7366800" cy="1041900"/>
          </a:xfrm>
          <a:prstGeom prst="rect">
            <a:avLst/>
          </a:prstGeom>
        </p:spPr>
        <p:txBody>
          <a:bodyPr spcFirstLastPara="1" wrap="square" lIns="91425" tIns="91425" rIns="91425" bIns="91425" anchor="t" anchorCtr="0">
            <a:noAutofit/>
          </a:bodyPr>
          <a:lstStyle/>
          <a:p>
            <a:pPr marL="241288" marR="241288" indent="0" algn="just">
              <a:lnSpc>
                <a:spcPct val="170000"/>
              </a:lnSpc>
              <a:spcBef>
                <a:spcPts val="3800"/>
              </a:spcBef>
              <a:buNone/>
            </a:pPr>
            <a:r>
              <a:rPr lang="en" sz="1600" dirty="0">
                <a:solidFill>
                  <a:srgbClr val="525C65"/>
                </a:solidFill>
                <a:highlight>
                  <a:srgbClr val="FFFFFF"/>
                </a:highlight>
                <a:latin typeface="Open Sans"/>
                <a:ea typeface="Open Sans"/>
                <a:cs typeface="Open Sans"/>
                <a:sym typeface="Open Sans"/>
              </a:rPr>
              <a:t>Technical Metadata</a:t>
            </a:r>
            <a:endParaRPr sz="1600" dirty="0">
              <a:solidFill>
                <a:srgbClr val="525C65"/>
              </a:solidFill>
              <a:highlight>
                <a:srgbClr val="FFFFFF"/>
              </a:highlight>
              <a:latin typeface="Open Sans"/>
              <a:ea typeface="Open Sans"/>
              <a:cs typeface="Open Sans"/>
              <a:sym typeface="Open Sans"/>
            </a:endParaRPr>
          </a:p>
        </p:txBody>
      </p:sp>
      <p:sp>
        <p:nvSpPr>
          <p:cNvPr id="5" name="Google Shape;241;p60">
            <a:extLst>
              <a:ext uri="{FF2B5EF4-FFF2-40B4-BE49-F238E27FC236}">
                <a16:creationId xmlns:a16="http://schemas.microsoft.com/office/drawing/2014/main" id="{CC2B9A7E-1D76-A943-9C48-693F365A8EDF}"/>
              </a:ext>
            </a:extLst>
          </p:cNvPr>
          <p:cNvSpPr txBox="1">
            <a:spLocks/>
          </p:cNvSpPr>
          <p:nvPr/>
        </p:nvSpPr>
        <p:spPr>
          <a:xfrm>
            <a:off x="264900" y="4414544"/>
            <a:ext cx="7366800" cy="10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178" marR="0" lvl="0" indent="-419079" algn="l" rtl="0">
              <a:lnSpc>
                <a:spcPct val="115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1pPr>
            <a:lvl2pPr marL="914355" marR="0" lvl="1" indent="-380981" algn="l" rtl="0">
              <a:lnSpc>
                <a:spcPct val="115000"/>
              </a:lnSpc>
              <a:spcBef>
                <a:spcPts val="1600"/>
              </a:spcBef>
              <a:spcAft>
                <a:spcPts val="0"/>
              </a:spcAft>
              <a:buClr>
                <a:schemeClr val="dk2"/>
              </a:buClr>
              <a:buSzPts val="2400"/>
              <a:buFont typeface="Open Sans Light"/>
              <a:buChar char="○"/>
              <a:defRPr sz="2400" b="0" i="0" u="none" strike="noStrike" cap="none">
                <a:solidFill>
                  <a:schemeClr val="dk2"/>
                </a:solidFill>
                <a:latin typeface="Open Sans Light"/>
                <a:ea typeface="Open Sans Light"/>
                <a:cs typeface="Open Sans Light"/>
                <a:sym typeface="Open Sans Light"/>
              </a:defRPr>
            </a:lvl2pPr>
            <a:lvl3pPr marL="1371533" marR="0" lvl="2" indent="-342883" algn="l" rtl="0">
              <a:lnSpc>
                <a:spcPct val="115000"/>
              </a:lnSpc>
              <a:spcBef>
                <a:spcPts val="160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3pPr>
            <a:lvl4pPr marL="1828710" marR="0" lvl="3"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4pPr>
            <a:lvl5pPr marL="2285888" marR="0" lvl="4"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5pPr>
            <a:lvl6pPr marL="2743066" marR="0" lvl="5"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6pPr>
            <a:lvl7pPr marL="3200244" marR="0" lvl="6"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7pPr>
            <a:lvl8pPr marL="3657421" marR="0" lvl="7"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8pPr>
            <a:lvl9pPr marL="4114599" marR="0" lvl="8" indent="-317485" algn="l" rtl="0">
              <a:lnSpc>
                <a:spcPct val="115000"/>
              </a:lnSpc>
              <a:spcBef>
                <a:spcPts val="1600"/>
              </a:spcBef>
              <a:spcAft>
                <a:spcPts val="160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9pPr>
          </a:lstStyle>
          <a:p>
            <a:pPr marL="241288" marR="241288" indent="0" algn="just">
              <a:lnSpc>
                <a:spcPct val="170000"/>
              </a:lnSpc>
              <a:spcBef>
                <a:spcPts val="3800"/>
              </a:spcBef>
              <a:buFont typeface="Open Sans Light"/>
              <a:buNone/>
            </a:pPr>
            <a:r>
              <a:rPr lang="en-US" sz="1600" dirty="0">
                <a:solidFill>
                  <a:srgbClr val="525C65"/>
                </a:solidFill>
                <a:highlight>
                  <a:srgbClr val="FFFFFF"/>
                </a:highlight>
                <a:latin typeface="Open Sans"/>
                <a:ea typeface="Open Sans"/>
                <a:cs typeface="Open Sans"/>
                <a:sym typeface="Open Sans"/>
              </a:rPr>
              <a:t>Business Metadata</a:t>
            </a:r>
          </a:p>
        </p:txBody>
      </p:sp>
      <p:pic>
        <p:nvPicPr>
          <p:cNvPr id="6" name="Picture 5">
            <a:extLst>
              <a:ext uri="{FF2B5EF4-FFF2-40B4-BE49-F238E27FC236}">
                <a16:creationId xmlns:a16="http://schemas.microsoft.com/office/drawing/2014/main" id="{3CA79060-B627-B746-831B-ADF965A4A647}"/>
              </a:ext>
            </a:extLst>
          </p:cNvPr>
          <p:cNvPicPr>
            <a:picLocks noChangeAspect="1"/>
          </p:cNvPicPr>
          <p:nvPr/>
        </p:nvPicPr>
        <p:blipFill>
          <a:blip r:embed="rId3"/>
          <a:stretch>
            <a:fillRect/>
          </a:stretch>
        </p:blipFill>
        <p:spPr>
          <a:xfrm>
            <a:off x="264899" y="5456444"/>
            <a:ext cx="7242797" cy="3581161"/>
          </a:xfrm>
          <a:prstGeom prst="rect">
            <a:avLst/>
          </a:prstGeom>
        </p:spPr>
      </p:pic>
      <p:pic>
        <p:nvPicPr>
          <p:cNvPr id="4" name="Picture 3">
            <a:extLst>
              <a:ext uri="{FF2B5EF4-FFF2-40B4-BE49-F238E27FC236}">
                <a16:creationId xmlns:a16="http://schemas.microsoft.com/office/drawing/2014/main" id="{63223BE9-3E98-8A4A-B6BF-459A4300BDDC}"/>
              </a:ext>
            </a:extLst>
          </p:cNvPr>
          <p:cNvPicPr>
            <a:picLocks noChangeAspect="1"/>
          </p:cNvPicPr>
          <p:nvPr/>
        </p:nvPicPr>
        <p:blipFill>
          <a:blip r:embed="rId4"/>
          <a:stretch>
            <a:fillRect/>
          </a:stretch>
        </p:blipFill>
        <p:spPr>
          <a:xfrm>
            <a:off x="264899" y="1152500"/>
            <a:ext cx="7242797" cy="3583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45"/>
        <p:cNvGrpSpPr/>
        <p:nvPr/>
      </p:nvGrpSpPr>
      <p:grpSpPr>
        <a:xfrm>
          <a:off x="0" y="0"/>
          <a:ext cx="0" cy="0"/>
          <a:chOff x="0" y="0"/>
          <a:chExt cx="0" cy="0"/>
        </a:xfrm>
      </p:grpSpPr>
      <p:sp>
        <p:nvSpPr>
          <p:cNvPr id="246" name="Google Shape;246;p61"/>
          <p:cNvSpPr/>
          <p:nvPr/>
        </p:nvSpPr>
        <p:spPr>
          <a:xfrm>
            <a:off x="1051201" y="4003550"/>
            <a:ext cx="56700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Part 1: Profiling and Cleansing</a:t>
            </a:r>
            <a:endParaRPr sz="3000">
              <a:solidFill>
                <a:srgbClr val="FFFFFF"/>
              </a:solidFill>
              <a:latin typeface="Open Sans"/>
              <a:ea typeface="Open Sans"/>
              <a:cs typeface="Open Sans"/>
              <a:sym typeface="Open Sans"/>
            </a:endParaRPr>
          </a:p>
        </p:txBody>
      </p:sp>
      <p:sp>
        <p:nvSpPr>
          <p:cNvPr id="247" name="Google Shape;247;p61"/>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2"/>
          <p:cNvSpPr txBox="1"/>
          <p:nvPr/>
        </p:nvSpPr>
        <p:spPr>
          <a:xfrm>
            <a:off x="504500" y="425675"/>
            <a:ext cx="6810600" cy="3000000"/>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 quality issues </a:t>
            </a: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C41CAB05-2750-4646-99D6-7B777AC26B3F}"/>
              </a:ext>
            </a:extLst>
          </p:cNvPr>
          <p:cNvPicPr>
            <a:picLocks noChangeAspect="1"/>
          </p:cNvPicPr>
          <p:nvPr/>
        </p:nvPicPr>
        <p:blipFill>
          <a:blip r:embed="rId3"/>
          <a:stretch>
            <a:fillRect/>
          </a:stretch>
        </p:blipFill>
        <p:spPr>
          <a:xfrm>
            <a:off x="364814" y="1011696"/>
            <a:ext cx="7089971" cy="327343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1329</Words>
  <Application>Microsoft Macintosh PowerPoint</Application>
  <PresentationFormat>Custom</PresentationFormat>
  <Paragraphs>108</Paragraphs>
  <Slides>20</Slides>
  <Notes>20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20</vt:i4>
      </vt:variant>
    </vt:vector>
  </HeadingPairs>
  <TitlesOfParts>
    <vt:vector size="28" baseType="lpstr">
      <vt:lpstr>Open Sans Light</vt:lpstr>
      <vt:lpstr>Open Sans</vt:lpstr>
      <vt:lpstr>Arial</vt:lpstr>
      <vt:lpstr>Helvetica Neue</vt:lpstr>
      <vt:lpstr>Simple Light</vt:lpstr>
      <vt:lpstr>Simple Light</vt:lpstr>
      <vt:lpstr>Simple Light</vt:lpstr>
      <vt:lpstr>White</vt:lpstr>
      <vt:lpstr>Data Governance @ SneakerPark </vt:lpstr>
      <vt:lpstr>Background</vt:lpstr>
      <vt:lpstr>Background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Governance @ SneakerPark </dc:title>
  <cp:lastModifiedBy>Hui Ren</cp:lastModifiedBy>
  <cp:revision>17</cp:revision>
  <dcterms:modified xsi:type="dcterms:W3CDTF">2021-02-06T14:39:03Z</dcterms:modified>
</cp:coreProperties>
</file>